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5452388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185"/>
    <a:srgbClr val="1A2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>
        <p:scale>
          <a:sx n="33" d="100"/>
          <a:sy n="33" d="100"/>
        </p:scale>
        <p:origin x="274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38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A415592-F9AD-66A8-ECF4-962E996C8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C8166FF-0A8A-107C-57DB-9CFE9FEE07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944E9-6605-4039-8C72-FD96E96DE47A}" type="datetimeFigureOut">
              <a:rPr lang="pl-PL" smtClean="0"/>
              <a:t>19.08.2025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B896E42-E994-9876-C485-46C562FE75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EBF51C5-6C06-6CD5-9AAB-A792602EE9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9B96D-7D8E-4185-A6B1-9614CE73A6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606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783E0-E88A-4810-AB35-EEDCD40F1E14}" type="datetimeFigureOut">
              <a:rPr lang="pl-PL" smtClean="0"/>
              <a:t>19.08.2025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E83DA-F71F-47A5-BC3F-1C7B15AA52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77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00948" rtl="0" eaLnBrk="1" latinLnBrk="0" hangingPunct="1">
      <a:defRPr sz="2494" kern="1200">
        <a:solidFill>
          <a:schemeClr val="tx1"/>
        </a:solidFill>
        <a:latin typeface="+mn-lt"/>
        <a:ea typeface="+mn-ea"/>
        <a:cs typeface="+mn-cs"/>
      </a:defRPr>
    </a:lvl1pPr>
    <a:lvl2pPr marL="950474" algn="l" defTabSz="1900948" rtl="0" eaLnBrk="1" latinLnBrk="0" hangingPunct="1">
      <a:defRPr sz="2494" kern="1200">
        <a:solidFill>
          <a:schemeClr val="tx1"/>
        </a:solidFill>
        <a:latin typeface="+mn-lt"/>
        <a:ea typeface="+mn-ea"/>
        <a:cs typeface="+mn-cs"/>
      </a:defRPr>
    </a:lvl2pPr>
    <a:lvl3pPr marL="1900948" algn="l" defTabSz="1900948" rtl="0" eaLnBrk="1" latinLnBrk="0" hangingPunct="1">
      <a:defRPr sz="2494" kern="1200">
        <a:solidFill>
          <a:schemeClr val="tx1"/>
        </a:solidFill>
        <a:latin typeface="+mn-lt"/>
        <a:ea typeface="+mn-ea"/>
        <a:cs typeface="+mn-cs"/>
      </a:defRPr>
    </a:lvl3pPr>
    <a:lvl4pPr marL="2851422" algn="l" defTabSz="1900948" rtl="0" eaLnBrk="1" latinLnBrk="0" hangingPunct="1">
      <a:defRPr sz="2494" kern="1200">
        <a:solidFill>
          <a:schemeClr val="tx1"/>
        </a:solidFill>
        <a:latin typeface="+mn-lt"/>
        <a:ea typeface="+mn-ea"/>
        <a:cs typeface="+mn-cs"/>
      </a:defRPr>
    </a:lvl4pPr>
    <a:lvl5pPr marL="3801896" algn="l" defTabSz="1900948" rtl="0" eaLnBrk="1" latinLnBrk="0" hangingPunct="1">
      <a:defRPr sz="2494" kern="1200">
        <a:solidFill>
          <a:schemeClr val="tx1"/>
        </a:solidFill>
        <a:latin typeface="+mn-lt"/>
        <a:ea typeface="+mn-ea"/>
        <a:cs typeface="+mn-cs"/>
      </a:defRPr>
    </a:lvl5pPr>
    <a:lvl6pPr marL="4752370" algn="l" defTabSz="1900948" rtl="0" eaLnBrk="1" latinLnBrk="0" hangingPunct="1">
      <a:defRPr sz="2494" kern="1200">
        <a:solidFill>
          <a:schemeClr val="tx1"/>
        </a:solidFill>
        <a:latin typeface="+mn-lt"/>
        <a:ea typeface="+mn-ea"/>
        <a:cs typeface="+mn-cs"/>
      </a:defRPr>
    </a:lvl6pPr>
    <a:lvl7pPr marL="5702844" algn="l" defTabSz="1900948" rtl="0" eaLnBrk="1" latinLnBrk="0" hangingPunct="1">
      <a:defRPr sz="2494" kern="1200">
        <a:solidFill>
          <a:schemeClr val="tx1"/>
        </a:solidFill>
        <a:latin typeface="+mn-lt"/>
        <a:ea typeface="+mn-ea"/>
        <a:cs typeface="+mn-cs"/>
      </a:defRPr>
    </a:lvl7pPr>
    <a:lvl8pPr marL="6653319" algn="l" defTabSz="1900948" rtl="0" eaLnBrk="1" latinLnBrk="0" hangingPunct="1">
      <a:defRPr sz="2494" kern="1200">
        <a:solidFill>
          <a:schemeClr val="tx1"/>
        </a:solidFill>
        <a:latin typeface="+mn-lt"/>
        <a:ea typeface="+mn-ea"/>
        <a:cs typeface="+mn-cs"/>
      </a:defRPr>
    </a:lvl8pPr>
    <a:lvl9pPr marL="7603792" algn="l" defTabSz="1900948" rtl="0" eaLnBrk="1" latinLnBrk="0" hangingPunct="1">
      <a:defRPr sz="24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1E267DB5-0589-0AD2-994C-A01706A15B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0738" y="7884000"/>
            <a:ext cx="1908000" cy="19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pl-PL" dirty="0"/>
              <a:t>Wstaw Logo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43126D9-35C2-9E2F-3A9D-64F12EC5F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68000" y="7884000"/>
            <a:ext cx="9753600" cy="1916112"/>
          </a:xfrm>
          <a:prstGeom prst="rect">
            <a:avLst/>
          </a:prstGeom>
        </p:spPr>
        <p:txBody>
          <a:bodyPr/>
          <a:lstStyle>
            <a:lvl1pPr marL="0" marR="0" indent="0" algn="l" defTabSz="2545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3600" b="1"/>
            </a:lvl1pPr>
            <a:lvl2pPr marL="1272616" indent="0">
              <a:buNone/>
              <a:defRPr sz="2000"/>
            </a:lvl2pPr>
            <a:lvl3pPr marL="2545233" indent="0">
              <a:buNone/>
              <a:defRPr sz="2000"/>
            </a:lvl3pPr>
            <a:lvl4pPr marL="3817849" indent="0">
              <a:buNone/>
              <a:defRPr sz="2000"/>
            </a:lvl4pPr>
            <a:lvl5pPr marL="5090465" indent="0">
              <a:buNone/>
              <a:defRPr sz="2000"/>
            </a:lvl5pPr>
          </a:lstStyle>
          <a:p>
            <a:pPr lvl="0"/>
            <a:r>
              <a:rPr lang="pl-PL" dirty="0"/>
              <a:t>Wstaw Imię i Nazwisko, Afiliacja</a:t>
            </a:r>
          </a:p>
          <a:p>
            <a:pPr marL="0" marR="0" lvl="0" indent="0" algn="l" defTabSz="2545232" rtl="0" eaLnBrk="1" fontAlgn="auto" latinLnBrk="0" hangingPunct="1">
              <a:lnSpc>
                <a:spcPct val="90000"/>
              </a:lnSpc>
              <a:spcBef>
                <a:spcPts val="278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Wstaw Imię i Nazwisko, Afiliacja </a:t>
            </a:r>
          </a:p>
          <a:p>
            <a:pPr marL="0" marR="0" lvl="0" indent="0" algn="l" defTabSz="2545232" rtl="0" eaLnBrk="1" fontAlgn="auto" latinLnBrk="0" hangingPunct="1">
              <a:lnSpc>
                <a:spcPct val="90000"/>
              </a:lnSpc>
              <a:spcBef>
                <a:spcPts val="278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Wstaw Imię i Nazwisko, Afiliacja 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E4384F80-83F2-3C4F-13E4-80AAFFD137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4991100"/>
            <a:ext cx="23542625" cy="2341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/>
            </a:lvl1pPr>
            <a:lvl2pPr marL="1272616" indent="0">
              <a:buNone/>
              <a:defRPr/>
            </a:lvl2pPr>
            <a:lvl3pPr marL="2545233" indent="0">
              <a:buNone/>
              <a:defRPr/>
            </a:lvl3pPr>
            <a:lvl4pPr marL="3817849" indent="0">
              <a:buNone/>
              <a:defRPr/>
            </a:lvl4pPr>
            <a:lvl5pPr marL="5090465" indent="0">
              <a:buNone/>
              <a:defRPr/>
            </a:lvl5pPr>
          </a:lstStyle>
          <a:p>
            <a:pPr lvl="0"/>
            <a:r>
              <a:rPr lang="pl-PL" dirty="0"/>
              <a:t>Wstaw tytuł (max 3 linie)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E5D14BA6-691A-00BD-EAB9-2A2B6AC9B8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6000" y="10080000"/>
            <a:ext cx="10855950" cy="2273458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tekstu 12">
            <a:extLst>
              <a:ext uri="{FF2B5EF4-FFF2-40B4-BE49-F238E27FC236}">
                <a16:creationId xmlns:a16="http://schemas.microsoft.com/office/drawing/2014/main" id="{E4806AA1-6A05-08CE-C44F-8D227C1B6D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660440" y="10080000"/>
            <a:ext cx="10855950" cy="2273458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579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5084F553-9384-87AE-40FF-7D4C50C816C9}"/>
              </a:ext>
            </a:extLst>
          </p:cNvPr>
          <p:cNvSpPr/>
          <p:nvPr userDrawn="1"/>
        </p:nvSpPr>
        <p:spPr>
          <a:xfrm flipV="1">
            <a:off x="9353" y="33313850"/>
            <a:ext cx="25452388" cy="3027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7065032-0C7B-D998-3695-A090609569D1}"/>
              </a:ext>
            </a:extLst>
          </p:cNvPr>
          <p:cNvSpPr/>
          <p:nvPr userDrawn="1"/>
        </p:nvSpPr>
        <p:spPr>
          <a:xfrm>
            <a:off x="-1" y="1636237"/>
            <a:ext cx="25452388" cy="3027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B6D8693-C3F3-E02A-BC62-8EA6D2EFA503}"/>
              </a:ext>
            </a:extLst>
          </p:cNvPr>
          <p:cNvSpPr/>
          <p:nvPr userDrawn="1"/>
        </p:nvSpPr>
        <p:spPr>
          <a:xfrm>
            <a:off x="-1" y="0"/>
            <a:ext cx="25452389" cy="1184085"/>
          </a:xfrm>
          <a:prstGeom prst="rect">
            <a:avLst/>
          </a:prstGeom>
          <a:solidFill>
            <a:srgbClr val="1A2C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DB4B0ACE-8D45-DB89-C69D-7C639C71F5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8387" y="33794506"/>
            <a:ext cx="24235615" cy="2118874"/>
            <a:chOff x="1298084" y="6100072"/>
            <a:chExt cx="7427043" cy="649069"/>
          </a:xfrm>
        </p:grpSpPr>
        <p:pic>
          <p:nvPicPr>
            <p:cNvPr id="11" name="Obraz 10" descr="Obraz zawierający tekst, Czcionka, Grafika, logo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FA2DD445-3113-ED5B-ACA0-9372113D1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39" y="6100072"/>
              <a:ext cx="571588" cy="628650"/>
            </a:xfrm>
            <a:prstGeom prst="rect">
              <a:avLst/>
            </a:prstGeom>
          </p:spPr>
        </p:pic>
        <p:pic>
          <p:nvPicPr>
            <p:cNvPr id="12" name="Obraz 11" descr="Obraz zawierający tekst, Czcionka, logo, Grafik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0E651987-9940-B813-D55E-B17C35348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464" y="6262504"/>
              <a:ext cx="1357458" cy="407237"/>
            </a:xfrm>
            <a:prstGeom prst="rect">
              <a:avLst/>
            </a:prstGeom>
          </p:spPr>
        </p:pic>
        <p:pic>
          <p:nvPicPr>
            <p:cNvPr id="13" name="Obraz 12" descr="Obraz zawierający tekst, Czcionka, logo, Grafik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73ECA6B7-D20A-FC8D-494A-996C49699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081" b="45166"/>
            <a:stretch/>
          </p:blipFill>
          <p:spPr>
            <a:xfrm>
              <a:off x="1298084" y="6212123"/>
              <a:ext cx="1151828" cy="508000"/>
            </a:xfrm>
            <a:prstGeom prst="rect">
              <a:avLst/>
            </a:prstGeom>
          </p:spPr>
        </p:pic>
        <p:pic>
          <p:nvPicPr>
            <p:cNvPr id="14" name="Obraz 13" descr="Obraz zawierający tekst, Czcionka, logo, Grafik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E2DE2F7B-7DEF-F7A6-BCD1-5AF1B425D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2" t="-2466" r="-1761" b="47632"/>
            <a:stretch/>
          </p:blipFill>
          <p:spPr>
            <a:xfrm>
              <a:off x="2656035" y="6184504"/>
              <a:ext cx="1151828" cy="508000"/>
            </a:xfrm>
            <a:prstGeom prst="rect">
              <a:avLst/>
            </a:prstGeom>
          </p:spPr>
        </p:pic>
        <p:pic>
          <p:nvPicPr>
            <p:cNvPr id="15" name="Obraz 14" descr="Obraz zawierający tekst, Czcionka, logo, Grafik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52748CEA-8681-5576-8E1E-D356D603E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" t="45166" r="48519"/>
            <a:stretch/>
          </p:blipFill>
          <p:spPr>
            <a:xfrm>
              <a:off x="4014480" y="6184504"/>
              <a:ext cx="1151828" cy="508000"/>
            </a:xfrm>
            <a:prstGeom prst="rect">
              <a:avLst/>
            </a:prstGeom>
          </p:spPr>
        </p:pic>
        <p:pic>
          <p:nvPicPr>
            <p:cNvPr id="16" name="Obraz 15" descr="Obraz zawierający tekst, Czcionka, logo, Grafik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AD123952-CF64-48C2-5F63-F240E57A1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8" t="51394" r="2263" b="-6228"/>
            <a:stretch/>
          </p:blipFill>
          <p:spPr>
            <a:xfrm>
              <a:off x="5231019" y="6241141"/>
              <a:ext cx="1151828" cy="508000"/>
            </a:xfrm>
            <a:prstGeom prst="rect">
              <a:avLst/>
            </a:prstGeom>
          </p:spPr>
        </p:pic>
      </p:grpSp>
      <p:pic>
        <p:nvPicPr>
          <p:cNvPr id="17" name="Obraz 16">
            <a:extLst>
              <a:ext uri="{FF2B5EF4-FFF2-40B4-BE49-F238E27FC236}">
                <a16:creationId xmlns:a16="http://schemas.microsoft.com/office/drawing/2014/main" id="{E302E242-6AA0-1FD2-6265-E50F18EE5E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835"/>
            <a:ext cx="25452388" cy="117760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7844D086-C9FC-8CED-5603-B30D8F5D1F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742404" y="2047774"/>
            <a:ext cx="12571342" cy="2319500"/>
            <a:chOff x="1322829" y="1519701"/>
            <a:chExt cx="5892671" cy="1086798"/>
          </a:xfrm>
        </p:grpSpPr>
        <p:pic>
          <p:nvPicPr>
            <p:cNvPr id="21" name="Obraz 20" descr="Obraz zawierający Grafika, logo, Czcionka, symbol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065CF67E-D48F-5628-5E10-44D823916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549" y="1519701"/>
              <a:ext cx="2941951" cy="1086798"/>
            </a:xfrm>
            <a:prstGeom prst="rect">
              <a:avLst/>
            </a:prstGeom>
          </p:spPr>
        </p:pic>
        <p:pic>
          <p:nvPicPr>
            <p:cNvPr id="22" name="Obraz 21" descr="Obraz zawierający krąg, Grafika, projekt graficzny, design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C8B65CC7-D65C-6568-5FA9-85C8088A4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829" y="1635237"/>
              <a:ext cx="825729" cy="855727"/>
            </a:xfrm>
            <a:prstGeom prst="rect">
              <a:avLst/>
            </a:prstGeom>
          </p:spPr>
        </p:pic>
        <p:pic>
          <p:nvPicPr>
            <p:cNvPr id="23" name="Obraz 22" descr="Obraz zawierający tekst, Czcionka, Grafika, design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FCB220D7-880D-5C52-75BD-4655DD4E0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677" y="1635239"/>
              <a:ext cx="874403" cy="855726"/>
            </a:xfrm>
            <a:prstGeom prst="rect">
              <a:avLst/>
            </a:prstGeom>
          </p:spPr>
        </p:pic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9A3CECB-B2DE-CBE1-F04B-A21F02CEE9B0}"/>
              </a:ext>
            </a:extLst>
          </p:cNvPr>
          <p:cNvSpPr txBox="1"/>
          <p:nvPr userDrawn="1"/>
        </p:nvSpPr>
        <p:spPr>
          <a:xfrm>
            <a:off x="824816" y="260755"/>
            <a:ext cx="23802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5400" b="1" dirty="0">
                <a:solidFill>
                  <a:srgbClr val="FF0000"/>
                </a:solidFill>
              </a:rPr>
              <a:t>LXXI  </a:t>
            </a:r>
            <a:r>
              <a:rPr lang="pl-PL" sz="5400" b="1" dirty="0">
                <a:solidFill>
                  <a:srgbClr val="FFFF00"/>
                </a:solidFill>
              </a:rPr>
              <a:t>O</a:t>
            </a:r>
            <a:r>
              <a:rPr lang="pl-PL" sz="5400" b="1" dirty="0">
                <a:solidFill>
                  <a:schemeClr val="bg1"/>
                </a:solidFill>
              </a:rPr>
              <a:t>twarte </a:t>
            </a:r>
            <a:r>
              <a:rPr lang="pl-PL" sz="5400" b="1" dirty="0">
                <a:solidFill>
                  <a:srgbClr val="FFFF00"/>
                </a:solidFill>
              </a:rPr>
              <a:t>S</a:t>
            </a:r>
            <a:r>
              <a:rPr lang="pl-PL" sz="5400" b="1" dirty="0">
                <a:solidFill>
                  <a:schemeClr val="bg1"/>
                </a:solidFill>
              </a:rPr>
              <a:t>eminarium z </a:t>
            </a:r>
            <a:r>
              <a:rPr lang="pl-PL" sz="5400" b="1" dirty="0">
                <a:solidFill>
                  <a:srgbClr val="FFFF00"/>
                </a:solidFill>
              </a:rPr>
              <a:t>A</a:t>
            </a:r>
            <a:r>
              <a:rPr lang="pl-PL" sz="5400" b="1" dirty="0">
                <a:solidFill>
                  <a:schemeClr val="bg1"/>
                </a:solidFill>
              </a:rPr>
              <a:t>kustyki    </a:t>
            </a:r>
            <a:r>
              <a:rPr lang="pl-PL" sz="5400" b="1" dirty="0">
                <a:solidFill>
                  <a:srgbClr val="FF0000"/>
                </a:solidFill>
              </a:rPr>
              <a:t>LXXI  </a:t>
            </a:r>
            <a:r>
              <a:rPr lang="pl-PL" sz="5400" b="1" dirty="0">
                <a:solidFill>
                  <a:srgbClr val="FFFF00"/>
                </a:solidFill>
              </a:rPr>
              <a:t>O</a:t>
            </a:r>
            <a:r>
              <a:rPr lang="pl-PL" sz="5400" b="1" dirty="0">
                <a:solidFill>
                  <a:schemeClr val="bg1"/>
                </a:solidFill>
              </a:rPr>
              <a:t>pen </a:t>
            </a:r>
            <a:r>
              <a:rPr lang="pl-PL" sz="5400" b="1" dirty="0" err="1">
                <a:solidFill>
                  <a:srgbClr val="FFFF00"/>
                </a:solidFill>
              </a:rPr>
              <a:t>S</a:t>
            </a:r>
            <a:r>
              <a:rPr lang="pl-PL" sz="5400" b="1" dirty="0" err="1">
                <a:solidFill>
                  <a:schemeClr val="bg1"/>
                </a:solidFill>
              </a:rPr>
              <a:t>eminar</a:t>
            </a:r>
            <a:r>
              <a:rPr lang="pl-PL" sz="5400" b="1" dirty="0">
                <a:solidFill>
                  <a:schemeClr val="bg1"/>
                </a:solidFill>
              </a:rPr>
              <a:t> on </a:t>
            </a:r>
            <a:r>
              <a:rPr lang="pl-PL" sz="5400" b="1" dirty="0" err="1">
                <a:solidFill>
                  <a:srgbClr val="FFFF00"/>
                </a:solidFill>
              </a:rPr>
              <a:t>A</a:t>
            </a:r>
            <a:r>
              <a:rPr lang="pl-PL" sz="5400" b="1" dirty="0" err="1">
                <a:solidFill>
                  <a:schemeClr val="bg1"/>
                </a:solidFill>
              </a:rPr>
              <a:t>coustics</a:t>
            </a:r>
            <a:r>
              <a:rPr lang="pl-PL" sz="54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1A0A57E-B83C-B4A2-68E8-B4995CCA3B96}"/>
              </a:ext>
            </a:extLst>
          </p:cNvPr>
          <p:cNvSpPr txBox="1"/>
          <p:nvPr userDrawn="1"/>
        </p:nvSpPr>
        <p:spPr>
          <a:xfrm>
            <a:off x="15394774" y="2730471"/>
            <a:ext cx="52601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393185"/>
                </a:solidFill>
              </a:rPr>
              <a:t>SZCZYRK</a:t>
            </a:r>
          </a:p>
          <a:p>
            <a:pPr algn="ctr"/>
            <a:r>
              <a:rPr lang="pl-PL" sz="2800" b="1" dirty="0">
                <a:solidFill>
                  <a:srgbClr val="393185"/>
                </a:solidFill>
              </a:rPr>
              <a:t>08.09 ÷ 12.09.2025</a:t>
            </a:r>
          </a:p>
        </p:txBody>
      </p:sp>
      <p:pic>
        <p:nvPicPr>
          <p:cNvPr id="27" name="Obraz 26" descr="Obraz zawierający Grafika, projekt graficzny, sztuka, design&#10;&#10;Zawartość wygenerowana przez AI może być niepoprawna.">
            <a:extLst>
              <a:ext uri="{FF2B5EF4-FFF2-40B4-BE49-F238E27FC236}">
                <a16:creationId xmlns:a16="http://schemas.microsoft.com/office/drawing/2014/main" id="{5E3F8BC1-769B-A5EA-1460-9304928855F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945" y="2098966"/>
            <a:ext cx="1974468" cy="2217600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5477F025-C5C9-7276-0CBC-A1D52E4D3493}"/>
              </a:ext>
            </a:extLst>
          </p:cNvPr>
          <p:cNvCxnSpPr>
            <a:cxnSpLocks/>
          </p:cNvCxnSpPr>
          <p:nvPr userDrawn="1"/>
        </p:nvCxnSpPr>
        <p:spPr>
          <a:xfrm>
            <a:off x="12726195" y="10203558"/>
            <a:ext cx="0" cy="22562442"/>
          </a:xfrm>
          <a:prstGeom prst="line">
            <a:avLst/>
          </a:prstGeom>
          <a:ln w="38100">
            <a:solidFill>
              <a:srgbClr val="1A2C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28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2545232" rtl="0" eaLnBrk="1" latinLnBrk="0" hangingPunct="1">
        <a:lnSpc>
          <a:spcPct val="90000"/>
        </a:lnSpc>
        <a:spcBef>
          <a:spcPct val="0"/>
        </a:spcBef>
        <a:buNone/>
        <a:defRPr sz="122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6308" indent="-636308" algn="l" defTabSz="2545232" rtl="0" eaLnBrk="1" latinLnBrk="0" hangingPunct="1">
        <a:lnSpc>
          <a:spcPct val="90000"/>
        </a:lnSpc>
        <a:spcBef>
          <a:spcPts val="2784"/>
        </a:spcBef>
        <a:buFont typeface="Arial" panose="020B0604020202020204" pitchFamily="34" charset="0"/>
        <a:buChar char="•"/>
        <a:defRPr sz="7794" kern="1200">
          <a:solidFill>
            <a:schemeClr val="tx1"/>
          </a:solidFill>
          <a:latin typeface="+mn-lt"/>
          <a:ea typeface="+mn-ea"/>
          <a:cs typeface="+mn-cs"/>
        </a:defRPr>
      </a:lvl1pPr>
      <a:lvl2pPr marL="1908924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6680" kern="1200">
          <a:solidFill>
            <a:schemeClr val="tx1"/>
          </a:solidFill>
          <a:latin typeface="+mn-lt"/>
          <a:ea typeface="+mn-ea"/>
          <a:cs typeface="+mn-cs"/>
        </a:defRPr>
      </a:lvl2pPr>
      <a:lvl3pPr marL="3181541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3pPr>
      <a:lvl4pPr marL="4454157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726773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999389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8272005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9544622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817238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1pPr>
      <a:lvl2pPr marL="1272616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2pPr>
      <a:lvl3pPr marL="2545232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3pPr>
      <a:lvl4pPr marL="3817849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090465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363081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7635697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8908313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180930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 descr="Obraz zawierający logo, godło, symbol, Znak towarowy&#10;&#10;Zawartość wygenerowana przez AI może być niepoprawna.">
            <a:extLst>
              <a:ext uri="{FF2B5EF4-FFF2-40B4-BE49-F238E27FC236}">
                <a16:creationId xmlns:a16="http://schemas.microsoft.com/office/drawing/2014/main" id="{9BAA3441-71CC-41A6-5CC8-26DCCC34DF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9" b="11129"/>
          <a:stretch>
            <a:fillRect/>
          </a:stretch>
        </p:blipFill>
        <p:spPr/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972644-5F47-B13C-AB14-904204D7E8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Autor Imię i Nazwisko, Afiliacja</a:t>
            </a:r>
          </a:p>
          <a:p>
            <a:r>
              <a:rPr lang="pl-PL" dirty="0"/>
              <a:t>Autor Imię i Nazwisko, Afiliacja</a:t>
            </a:r>
          </a:p>
          <a:p>
            <a:r>
              <a:rPr lang="pl-PL" dirty="0"/>
              <a:t>Autor Imię i Nazwisko, Afiliacja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640F7BA-DC5F-ABDE-05F9-7E060D7A65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EFDE84F-C2D3-A6C6-F9E8-BB5BCA2905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gravida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justo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ultrices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in.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. </a:t>
            </a:r>
            <a:r>
              <a:rPr lang="pl-PL" dirty="0" err="1"/>
              <a:t>Nullam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ultrices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et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,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condimentum</a:t>
            </a:r>
            <a:r>
              <a:rPr lang="pl-PL" dirty="0"/>
              <a:t> urna. </a:t>
            </a:r>
            <a:r>
              <a:rPr lang="pl-PL" dirty="0" err="1"/>
              <a:t>Proin</a:t>
            </a:r>
            <a:r>
              <a:rPr lang="pl-PL" dirty="0"/>
              <a:t> </a:t>
            </a:r>
            <a:r>
              <a:rPr lang="pl-PL" dirty="0" err="1"/>
              <a:t>convallis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orci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libero</a:t>
            </a:r>
            <a:r>
              <a:rPr lang="pl-PL" dirty="0"/>
              <a:t>. Nulla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viverra</a:t>
            </a:r>
            <a:r>
              <a:rPr lang="pl-PL" dirty="0"/>
              <a:t> </a:t>
            </a:r>
            <a:r>
              <a:rPr lang="pl-PL" dirty="0" err="1"/>
              <a:t>orci</a:t>
            </a:r>
            <a:r>
              <a:rPr lang="pl-PL" dirty="0"/>
              <a:t>. </a:t>
            </a:r>
            <a:r>
              <a:rPr lang="pl-PL" dirty="0" err="1"/>
              <a:t>Proin</a:t>
            </a:r>
            <a:r>
              <a:rPr lang="pl-PL" dirty="0"/>
              <a:t> urna </a:t>
            </a:r>
            <a:r>
              <a:rPr lang="pl-PL" dirty="0" err="1"/>
              <a:t>sem</a:t>
            </a:r>
            <a:r>
              <a:rPr lang="pl-PL" dirty="0"/>
              <a:t>, </a:t>
            </a:r>
            <a:r>
              <a:rPr lang="pl-PL" dirty="0" err="1"/>
              <a:t>venenatis</a:t>
            </a:r>
            <a:r>
              <a:rPr lang="pl-PL" dirty="0"/>
              <a:t> non ex </a:t>
            </a:r>
            <a:r>
              <a:rPr lang="pl-PL" dirty="0" err="1"/>
              <a:t>ultrices</a:t>
            </a:r>
            <a:r>
              <a:rPr lang="pl-PL" dirty="0"/>
              <a:t>, </a:t>
            </a:r>
            <a:r>
              <a:rPr lang="pl-PL" dirty="0" err="1"/>
              <a:t>auctor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ligula. </a:t>
            </a:r>
            <a:r>
              <a:rPr lang="pl-PL" dirty="0" err="1"/>
              <a:t>Morbi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ex </a:t>
            </a:r>
            <a:r>
              <a:rPr lang="pl-PL" dirty="0" err="1"/>
              <a:t>accumsan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. </a:t>
            </a:r>
            <a:r>
              <a:rPr lang="pl-PL" dirty="0" err="1"/>
              <a:t>Maecenas</a:t>
            </a:r>
            <a:r>
              <a:rPr lang="pl-PL" dirty="0"/>
              <a:t> et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tortor</a:t>
            </a:r>
            <a:r>
              <a:rPr lang="pl-PL" dirty="0"/>
              <a:t>, </a:t>
            </a:r>
            <a:r>
              <a:rPr lang="pl-PL" dirty="0" err="1"/>
              <a:t>viverra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dignissim</a:t>
            </a:r>
            <a:r>
              <a:rPr lang="pl-PL" dirty="0"/>
              <a:t> a, </a:t>
            </a:r>
            <a:r>
              <a:rPr lang="pl-PL" dirty="0" err="1"/>
              <a:t>iaculis</a:t>
            </a:r>
            <a:r>
              <a:rPr lang="pl-PL" dirty="0"/>
              <a:t> a </a:t>
            </a:r>
            <a:r>
              <a:rPr lang="pl-PL" dirty="0" err="1"/>
              <a:t>lorem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vehicula</a:t>
            </a:r>
            <a:r>
              <a:rPr lang="pl-PL" dirty="0"/>
              <a:t>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rutrum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.</a:t>
            </a:r>
          </a:p>
          <a:p>
            <a:r>
              <a:rPr lang="pl-PL" dirty="0" err="1"/>
              <a:t>Curabitur</a:t>
            </a:r>
            <a:r>
              <a:rPr lang="pl-PL" dirty="0"/>
              <a:t> mi </a:t>
            </a:r>
            <a:r>
              <a:rPr lang="pl-PL" dirty="0" err="1"/>
              <a:t>mauris</a:t>
            </a:r>
            <a:r>
              <a:rPr lang="pl-PL" dirty="0"/>
              <a:t>, </a:t>
            </a:r>
            <a:r>
              <a:rPr lang="pl-PL" dirty="0" err="1"/>
              <a:t>pellentesque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 et, </a:t>
            </a:r>
            <a:r>
              <a:rPr lang="pl-PL" dirty="0" err="1"/>
              <a:t>tempus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Vivamus</a:t>
            </a:r>
            <a:r>
              <a:rPr lang="pl-PL" dirty="0"/>
              <a:t> </a:t>
            </a:r>
            <a:r>
              <a:rPr lang="pl-PL" dirty="0" err="1"/>
              <a:t>sem</a:t>
            </a:r>
            <a:r>
              <a:rPr lang="pl-PL" dirty="0"/>
              <a:t> nunc,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sodales</a:t>
            </a:r>
            <a:r>
              <a:rPr lang="pl-PL" dirty="0"/>
              <a:t> in, </a:t>
            </a:r>
            <a:r>
              <a:rPr lang="pl-PL" dirty="0" err="1"/>
              <a:t>volutpat</a:t>
            </a:r>
            <a:r>
              <a:rPr lang="pl-PL" dirty="0"/>
              <a:t> </a:t>
            </a:r>
            <a:r>
              <a:rPr lang="pl-PL" dirty="0" err="1"/>
              <a:t>ultrices</a:t>
            </a:r>
            <a:r>
              <a:rPr lang="pl-PL" dirty="0"/>
              <a:t> </a:t>
            </a:r>
            <a:r>
              <a:rPr lang="pl-PL" dirty="0" err="1"/>
              <a:t>augue</a:t>
            </a:r>
            <a:r>
              <a:rPr lang="pl-PL" dirty="0"/>
              <a:t>. </a:t>
            </a:r>
            <a:r>
              <a:rPr lang="pl-PL" dirty="0" err="1"/>
              <a:t>Vivamus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arcu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sodales</a:t>
            </a:r>
            <a:r>
              <a:rPr lang="pl-PL" dirty="0"/>
              <a:t> </a:t>
            </a:r>
            <a:r>
              <a:rPr lang="pl-PL" dirty="0" err="1"/>
              <a:t>sem</a:t>
            </a:r>
            <a:r>
              <a:rPr lang="pl-PL" dirty="0"/>
              <a:t>. </a:t>
            </a:r>
            <a:r>
              <a:rPr lang="pl-PL" dirty="0" err="1"/>
              <a:t>Proin</a:t>
            </a:r>
            <a:r>
              <a:rPr lang="pl-PL" dirty="0"/>
              <a:t> </a:t>
            </a:r>
            <a:r>
              <a:rPr lang="pl-PL" dirty="0" err="1"/>
              <a:t>arcu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, </a:t>
            </a:r>
            <a:r>
              <a:rPr lang="pl-PL" dirty="0" err="1"/>
              <a:t>facilisis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mollis</a:t>
            </a:r>
            <a:r>
              <a:rPr lang="pl-PL" dirty="0"/>
              <a:t>, </a:t>
            </a:r>
            <a:r>
              <a:rPr lang="pl-PL" dirty="0" err="1"/>
              <a:t>volutpat</a:t>
            </a:r>
            <a:r>
              <a:rPr lang="pl-PL" dirty="0"/>
              <a:t> </a:t>
            </a:r>
            <a:r>
              <a:rPr lang="pl-PL" dirty="0" err="1"/>
              <a:t>rutrum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arcu</a:t>
            </a:r>
            <a:r>
              <a:rPr lang="pl-PL" dirty="0"/>
              <a:t> </a:t>
            </a:r>
            <a:r>
              <a:rPr lang="pl-PL" dirty="0" err="1"/>
              <a:t>justo</a:t>
            </a:r>
            <a:r>
              <a:rPr lang="pl-PL" dirty="0"/>
              <a:t>. In </a:t>
            </a:r>
            <a:r>
              <a:rPr lang="pl-PL" dirty="0" err="1"/>
              <a:t>lacinia</a:t>
            </a:r>
            <a:r>
              <a:rPr lang="pl-PL" dirty="0"/>
              <a:t> non </a:t>
            </a:r>
            <a:r>
              <a:rPr lang="pl-PL" dirty="0" err="1"/>
              <a:t>libero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fermentum</a:t>
            </a:r>
            <a:r>
              <a:rPr lang="pl-PL" dirty="0"/>
              <a:t>. </a:t>
            </a:r>
            <a:r>
              <a:rPr lang="pl-PL" dirty="0" err="1"/>
              <a:t>Etiam</a:t>
            </a:r>
            <a:r>
              <a:rPr lang="pl-PL" dirty="0"/>
              <a:t> dictum </a:t>
            </a:r>
            <a:r>
              <a:rPr lang="pl-PL" dirty="0" err="1"/>
              <a:t>placerat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, non </a:t>
            </a:r>
            <a:r>
              <a:rPr lang="pl-PL" dirty="0" err="1"/>
              <a:t>accumsan</a:t>
            </a:r>
            <a:r>
              <a:rPr lang="pl-PL" dirty="0"/>
              <a:t> eros </a:t>
            </a:r>
            <a:r>
              <a:rPr lang="pl-PL" dirty="0" err="1"/>
              <a:t>porttitor</a:t>
            </a:r>
            <a:r>
              <a:rPr lang="pl-PL" dirty="0"/>
              <a:t> in. </a:t>
            </a:r>
            <a:r>
              <a:rPr lang="pl-PL" dirty="0" err="1"/>
              <a:t>Nullam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</a:t>
            </a:r>
            <a:r>
              <a:rPr lang="pl-PL" dirty="0" err="1"/>
              <a:t>auctor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orci</a:t>
            </a:r>
            <a:r>
              <a:rPr lang="pl-PL" dirty="0"/>
              <a:t> a, </a:t>
            </a:r>
            <a:r>
              <a:rPr lang="pl-PL" dirty="0" err="1"/>
              <a:t>mollis</a:t>
            </a:r>
            <a:r>
              <a:rPr lang="pl-PL" dirty="0"/>
              <a:t> </a:t>
            </a:r>
            <a:r>
              <a:rPr lang="pl-PL" dirty="0" err="1"/>
              <a:t>augue</a:t>
            </a:r>
            <a:r>
              <a:rPr lang="pl-PL" dirty="0"/>
              <a:t>. Nunc elit mi, </a:t>
            </a:r>
            <a:r>
              <a:rPr lang="pl-PL" dirty="0" err="1"/>
              <a:t>faucibus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vestibulum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aliquam</a:t>
            </a:r>
            <a:r>
              <a:rPr lang="pl-PL" dirty="0"/>
              <a:t> id </a:t>
            </a:r>
            <a:r>
              <a:rPr lang="pl-PL" dirty="0" err="1"/>
              <a:t>neque</a:t>
            </a:r>
            <a:r>
              <a:rPr lang="pl-PL" dirty="0"/>
              <a:t>. </a:t>
            </a:r>
            <a:r>
              <a:rPr lang="pl-PL" dirty="0" err="1"/>
              <a:t>Nullam</a:t>
            </a:r>
            <a:r>
              <a:rPr lang="pl-PL" dirty="0"/>
              <a:t> </a:t>
            </a:r>
            <a:r>
              <a:rPr lang="pl-PL" dirty="0" err="1"/>
              <a:t>varius</a:t>
            </a:r>
            <a:r>
              <a:rPr lang="pl-PL" dirty="0"/>
              <a:t> nunc </a:t>
            </a:r>
            <a:r>
              <a:rPr lang="pl-PL" dirty="0" err="1"/>
              <a:t>nisi</a:t>
            </a:r>
            <a:r>
              <a:rPr lang="pl-PL" dirty="0"/>
              <a:t>,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consectetur</a:t>
            </a:r>
            <a:r>
              <a:rPr lang="pl-PL" dirty="0"/>
              <a:t> nunc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porttitor</a:t>
            </a:r>
            <a:r>
              <a:rPr lang="pl-PL" dirty="0"/>
              <a:t>. </a:t>
            </a:r>
            <a:r>
              <a:rPr lang="pl-PL" dirty="0" err="1"/>
              <a:t>Vestibulum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condimentum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sem</a:t>
            </a:r>
            <a:r>
              <a:rPr lang="pl-PL" dirty="0"/>
              <a:t> vitae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pharetra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Morbi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ex, non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justo</a:t>
            </a:r>
            <a:r>
              <a:rPr lang="pl-PL" dirty="0"/>
              <a:t> </a:t>
            </a:r>
            <a:r>
              <a:rPr lang="pl-PL" dirty="0" err="1"/>
              <a:t>ornare</a:t>
            </a:r>
            <a:r>
              <a:rPr lang="pl-PL" dirty="0"/>
              <a:t> id. </a:t>
            </a:r>
            <a:r>
              <a:rPr lang="pl-PL" dirty="0" err="1"/>
              <a:t>Quisque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,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semper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,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varius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,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sagittis</a:t>
            </a:r>
            <a:r>
              <a:rPr lang="pl-PL" dirty="0"/>
              <a:t> </a:t>
            </a:r>
            <a:r>
              <a:rPr lang="pl-PL" dirty="0" err="1"/>
              <a:t>orci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 a elit. </a:t>
            </a:r>
            <a:r>
              <a:rPr lang="pl-PL" dirty="0" err="1"/>
              <a:t>Ut</a:t>
            </a:r>
            <a:r>
              <a:rPr lang="pl-PL" dirty="0"/>
              <a:t> et </a:t>
            </a:r>
            <a:r>
              <a:rPr lang="pl-PL" dirty="0" err="1"/>
              <a:t>maximus</a:t>
            </a:r>
            <a:r>
              <a:rPr lang="pl-PL" dirty="0"/>
              <a:t> nunc,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sagittis</a:t>
            </a:r>
            <a:r>
              <a:rPr lang="pl-PL" dirty="0"/>
              <a:t> </a:t>
            </a:r>
            <a:r>
              <a:rPr lang="pl-PL" dirty="0" err="1"/>
              <a:t>lacus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id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 in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</a:t>
            </a:r>
          </a:p>
          <a:p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hendrerit</a:t>
            </a:r>
            <a:r>
              <a:rPr lang="pl-PL" dirty="0"/>
              <a:t> </a:t>
            </a:r>
            <a:r>
              <a:rPr lang="pl-PL" dirty="0" err="1"/>
              <a:t>sollicitudin</a:t>
            </a:r>
            <a:r>
              <a:rPr lang="pl-PL" dirty="0"/>
              <a:t> </a:t>
            </a:r>
            <a:r>
              <a:rPr lang="pl-PL" dirty="0" err="1"/>
              <a:t>lacus</a:t>
            </a:r>
            <a:r>
              <a:rPr lang="pl-PL" dirty="0"/>
              <a:t>, non </a:t>
            </a:r>
            <a:r>
              <a:rPr lang="pl-PL" dirty="0" err="1"/>
              <a:t>fringilla</a:t>
            </a:r>
            <a:r>
              <a:rPr lang="pl-PL" dirty="0"/>
              <a:t> </a:t>
            </a:r>
            <a:r>
              <a:rPr lang="pl-PL" dirty="0" err="1"/>
              <a:t>massa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 </a:t>
            </a:r>
            <a:r>
              <a:rPr lang="pl-PL" dirty="0" err="1"/>
              <a:t>pellentesque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</a:t>
            </a:r>
            <a:r>
              <a:rPr lang="pl-PL" dirty="0" err="1"/>
              <a:t>elementum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, a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 </a:t>
            </a:r>
            <a:r>
              <a:rPr lang="pl-PL" dirty="0" err="1"/>
              <a:t>vehicula</a:t>
            </a:r>
            <a:r>
              <a:rPr lang="pl-PL" dirty="0"/>
              <a:t> </a:t>
            </a:r>
            <a:r>
              <a:rPr lang="pl-PL" dirty="0" err="1"/>
              <a:t>placerat</a:t>
            </a:r>
            <a:r>
              <a:rPr lang="pl-PL" dirty="0"/>
              <a:t>. </a:t>
            </a:r>
            <a:r>
              <a:rPr lang="pl-PL" dirty="0" err="1"/>
              <a:t>Etiam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 vel </a:t>
            </a:r>
            <a:r>
              <a:rPr lang="pl-PL" dirty="0" err="1"/>
              <a:t>convallis</a:t>
            </a:r>
            <a:r>
              <a:rPr lang="pl-PL" dirty="0"/>
              <a:t>. Nulla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. </a:t>
            </a:r>
            <a:r>
              <a:rPr lang="pl-PL" dirty="0" err="1"/>
              <a:t>Proin</a:t>
            </a:r>
            <a:r>
              <a:rPr lang="pl-PL" dirty="0"/>
              <a:t>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gravida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.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viverra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nunc, id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arcu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faucibus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,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pharetra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varius</a:t>
            </a:r>
            <a:r>
              <a:rPr lang="pl-PL" dirty="0"/>
              <a:t> </a:t>
            </a:r>
            <a:r>
              <a:rPr lang="pl-PL" dirty="0" err="1"/>
              <a:t>libero</a:t>
            </a:r>
            <a:r>
              <a:rPr lang="pl-PL" dirty="0"/>
              <a:t> non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, vitae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vehicula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urna ligula,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sodales</a:t>
            </a:r>
            <a:r>
              <a:rPr lang="pl-PL" dirty="0"/>
              <a:t> mi </a:t>
            </a:r>
            <a:r>
              <a:rPr lang="pl-PL" dirty="0" err="1"/>
              <a:t>sollicitudin</a:t>
            </a:r>
            <a:r>
              <a:rPr lang="pl-PL" dirty="0"/>
              <a:t>, </a:t>
            </a:r>
            <a:r>
              <a:rPr lang="pl-PL" dirty="0" err="1"/>
              <a:t>auctor</a:t>
            </a:r>
            <a:r>
              <a:rPr lang="pl-PL" dirty="0"/>
              <a:t> </a:t>
            </a:r>
            <a:r>
              <a:rPr lang="pl-PL" dirty="0" err="1"/>
              <a:t>pharetra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. </a:t>
            </a:r>
            <a:r>
              <a:rPr lang="pl-PL" dirty="0" err="1"/>
              <a:t>Suspendisse</a:t>
            </a:r>
            <a:r>
              <a:rPr lang="pl-PL" dirty="0"/>
              <a:t> a </a:t>
            </a:r>
            <a:r>
              <a:rPr lang="pl-PL" dirty="0" err="1"/>
              <a:t>condimentum</a:t>
            </a:r>
            <a:r>
              <a:rPr lang="pl-PL" dirty="0"/>
              <a:t> </a:t>
            </a:r>
            <a:r>
              <a:rPr lang="pl-PL" dirty="0" err="1"/>
              <a:t>libero</a:t>
            </a:r>
            <a:r>
              <a:rPr lang="pl-PL" dirty="0"/>
              <a:t>. </a:t>
            </a:r>
            <a:r>
              <a:rPr lang="pl-PL" dirty="0" err="1"/>
              <a:t>Phasellus</a:t>
            </a:r>
            <a:r>
              <a:rPr lang="pl-PL" dirty="0"/>
              <a:t> vel </a:t>
            </a:r>
            <a:r>
              <a:rPr lang="pl-PL" dirty="0" err="1"/>
              <a:t>facilisis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Pellentesque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. Nam id </a:t>
            </a:r>
            <a:r>
              <a:rPr lang="pl-PL" dirty="0" err="1"/>
              <a:t>feugiat</a:t>
            </a:r>
            <a:r>
              <a:rPr lang="pl-PL" dirty="0"/>
              <a:t> elit,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pharetra</a:t>
            </a:r>
            <a:r>
              <a:rPr lang="pl-PL" dirty="0"/>
              <a:t> </a:t>
            </a:r>
            <a:r>
              <a:rPr lang="pl-PL" dirty="0" err="1"/>
              <a:t>orci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id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.</a:t>
            </a:r>
          </a:p>
          <a:p>
            <a:r>
              <a:rPr lang="pl-PL" dirty="0" err="1"/>
              <a:t>Interdum</a:t>
            </a:r>
            <a:r>
              <a:rPr lang="pl-PL" dirty="0"/>
              <a:t> et </a:t>
            </a:r>
            <a:r>
              <a:rPr lang="pl-PL" dirty="0" err="1"/>
              <a:t>malesuada</a:t>
            </a:r>
            <a:r>
              <a:rPr lang="pl-PL" dirty="0"/>
              <a:t> </a:t>
            </a:r>
            <a:r>
              <a:rPr lang="pl-PL" dirty="0" err="1"/>
              <a:t>fames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primis</a:t>
            </a:r>
            <a:r>
              <a:rPr lang="pl-PL" dirty="0"/>
              <a:t> in </a:t>
            </a:r>
            <a:r>
              <a:rPr lang="pl-PL" dirty="0" err="1"/>
              <a:t>faucibus</a:t>
            </a:r>
            <a:r>
              <a:rPr lang="pl-PL" dirty="0"/>
              <a:t>. </a:t>
            </a:r>
            <a:r>
              <a:rPr lang="pl-PL" dirty="0" err="1"/>
              <a:t>Suspendisse</a:t>
            </a:r>
            <a:r>
              <a:rPr lang="pl-PL" dirty="0"/>
              <a:t> </a:t>
            </a:r>
            <a:r>
              <a:rPr lang="pl-PL" dirty="0" err="1"/>
              <a:t>auctor</a:t>
            </a:r>
            <a:r>
              <a:rPr lang="pl-PL" dirty="0"/>
              <a:t>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, a </a:t>
            </a:r>
            <a:r>
              <a:rPr lang="pl-PL" dirty="0" err="1"/>
              <a:t>condimentum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fringilla</a:t>
            </a:r>
            <a:r>
              <a:rPr lang="pl-PL" dirty="0"/>
              <a:t> </a:t>
            </a:r>
            <a:r>
              <a:rPr lang="pl-PL" dirty="0" err="1"/>
              <a:t>consectetur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finibus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. In id </a:t>
            </a:r>
            <a:r>
              <a:rPr lang="pl-PL" dirty="0" err="1"/>
              <a:t>sem</a:t>
            </a:r>
            <a:r>
              <a:rPr lang="pl-PL" dirty="0"/>
              <a:t>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sollicitudin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. Nunc id </a:t>
            </a:r>
            <a:r>
              <a:rPr lang="pl-PL" dirty="0" err="1"/>
              <a:t>sem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. </a:t>
            </a:r>
            <a:r>
              <a:rPr lang="pl-PL" dirty="0" err="1"/>
              <a:t>Vivamus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nunc </a:t>
            </a:r>
            <a:r>
              <a:rPr lang="pl-PL" dirty="0" err="1"/>
              <a:t>lacinia</a:t>
            </a:r>
            <a:r>
              <a:rPr lang="pl-PL" dirty="0"/>
              <a:t>,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tortor</a:t>
            </a:r>
            <a:r>
              <a:rPr lang="pl-PL" dirty="0"/>
              <a:t> </a:t>
            </a:r>
            <a:r>
              <a:rPr lang="pl-PL" dirty="0" err="1"/>
              <a:t>elementum</a:t>
            </a:r>
            <a:r>
              <a:rPr lang="pl-PL" dirty="0"/>
              <a:t>. </a:t>
            </a:r>
            <a:r>
              <a:rPr lang="pl-PL" dirty="0" err="1"/>
              <a:t>Mauris</a:t>
            </a:r>
            <a:r>
              <a:rPr lang="pl-PL" dirty="0"/>
              <a:t> et dictum </a:t>
            </a:r>
            <a:r>
              <a:rPr lang="pl-PL" dirty="0" err="1"/>
              <a:t>lorem</a:t>
            </a:r>
            <a:r>
              <a:rPr lang="pl-PL" dirty="0"/>
              <a:t>. Nunc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a </a:t>
            </a:r>
            <a:r>
              <a:rPr lang="pl-PL" dirty="0" err="1"/>
              <a:t>metus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vulputate</a:t>
            </a:r>
            <a:r>
              <a:rPr lang="pl-PL" dirty="0"/>
              <a:t> non vitae </a:t>
            </a:r>
            <a:r>
              <a:rPr lang="pl-PL" dirty="0" err="1"/>
              <a:t>neque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, dictum </a:t>
            </a:r>
            <a:r>
              <a:rPr lang="pl-PL" dirty="0" err="1"/>
              <a:t>dui</a:t>
            </a:r>
            <a:r>
              <a:rPr lang="pl-PL" dirty="0"/>
              <a:t> in, </a:t>
            </a:r>
            <a:r>
              <a:rPr lang="pl-PL" dirty="0" err="1"/>
              <a:t>rhoncus</a:t>
            </a:r>
            <a:r>
              <a:rPr lang="pl-PL" dirty="0"/>
              <a:t> ligula.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viverra</a:t>
            </a:r>
            <a:r>
              <a:rPr lang="pl-PL" dirty="0"/>
              <a:t> </a:t>
            </a:r>
            <a:r>
              <a:rPr lang="pl-PL" dirty="0" err="1"/>
              <a:t>ultricies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malesuada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. </a:t>
            </a:r>
            <a:r>
              <a:rPr lang="pl-PL" dirty="0" err="1"/>
              <a:t>Suspendisse</a:t>
            </a:r>
            <a:r>
              <a:rPr lang="pl-PL" dirty="0"/>
              <a:t> </a:t>
            </a:r>
            <a:r>
              <a:rPr lang="pl-PL" dirty="0" err="1"/>
              <a:t>hendrerit</a:t>
            </a:r>
            <a:r>
              <a:rPr lang="pl-PL" dirty="0"/>
              <a:t> dictum </a:t>
            </a:r>
            <a:r>
              <a:rPr lang="pl-PL" dirty="0" err="1"/>
              <a:t>diam</a:t>
            </a:r>
            <a:r>
              <a:rPr lang="pl-PL" dirty="0"/>
              <a:t>. </a:t>
            </a:r>
            <a:r>
              <a:rPr lang="pl-PL" dirty="0" err="1"/>
              <a:t>Suspendisse</a:t>
            </a:r>
            <a:r>
              <a:rPr lang="pl-PL" dirty="0"/>
              <a:t> </a:t>
            </a:r>
            <a:r>
              <a:rPr lang="pl-PL" dirty="0" err="1"/>
              <a:t>porta</a:t>
            </a:r>
            <a:r>
              <a:rPr lang="pl-PL" dirty="0"/>
              <a:t> </a:t>
            </a:r>
            <a:r>
              <a:rPr lang="pl-PL" dirty="0" err="1"/>
              <a:t>gravida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.</a:t>
            </a:r>
          </a:p>
          <a:p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lectus</a:t>
            </a:r>
            <a:r>
              <a:rPr lang="pl-PL" dirty="0"/>
              <a:t> et </a:t>
            </a:r>
            <a:r>
              <a:rPr lang="pl-PL" dirty="0" err="1"/>
              <a:t>placerat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. </a:t>
            </a:r>
            <a:r>
              <a:rPr lang="pl-PL" dirty="0" err="1"/>
              <a:t>Praesent</a:t>
            </a:r>
            <a:r>
              <a:rPr lang="pl-PL" dirty="0"/>
              <a:t> in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faucibus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 </a:t>
            </a:r>
            <a:r>
              <a:rPr lang="pl-PL" dirty="0" err="1"/>
              <a:t>tortor</a:t>
            </a:r>
            <a:r>
              <a:rPr lang="pl-PL" dirty="0"/>
              <a:t> a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convallis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. </a:t>
            </a:r>
            <a:r>
              <a:rPr lang="pl-PL" dirty="0" err="1"/>
              <a:t>Phasellus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, </a:t>
            </a:r>
            <a:r>
              <a:rPr lang="pl-PL" dirty="0" err="1"/>
              <a:t>ullamcorper</a:t>
            </a:r>
            <a:r>
              <a:rPr lang="pl-PL" dirty="0"/>
              <a:t> a </a:t>
            </a:r>
            <a:r>
              <a:rPr lang="pl-PL" dirty="0" err="1"/>
              <a:t>lectus</a:t>
            </a:r>
            <a:r>
              <a:rPr lang="pl-PL" dirty="0"/>
              <a:t> non, </a:t>
            </a:r>
            <a:r>
              <a:rPr lang="pl-PL" dirty="0" err="1"/>
              <a:t>dignissim</a:t>
            </a:r>
            <a:r>
              <a:rPr lang="pl-PL" dirty="0"/>
              <a:t> </a:t>
            </a:r>
            <a:r>
              <a:rPr lang="pl-PL" dirty="0" err="1"/>
              <a:t>ultrices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 </a:t>
            </a:r>
            <a:r>
              <a:rPr lang="pl-PL" dirty="0" err="1"/>
              <a:t>Phasellus</a:t>
            </a:r>
            <a:r>
              <a:rPr lang="pl-PL" dirty="0"/>
              <a:t> </a:t>
            </a:r>
            <a:r>
              <a:rPr lang="pl-PL" dirty="0" err="1"/>
              <a:t>sagittis</a:t>
            </a:r>
            <a:r>
              <a:rPr lang="pl-PL" dirty="0"/>
              <a:t> </a:t>
            </a:r>
            <a:r>
              <a:rPr lang="pl-PL" dirty="0" err="1"/>
              <a:t>libero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aliquet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malesuada</a:t>
            </a:r>
            <a:r>
              <a:rPr lang="pl-PL" dirty="0"/>
              <a:t> </a:t>
            </a:r>
            <a:r>
              <a:rPr lang="pl-PL" dirty="0" err="1"/>
              <a:t>rhoncus</a:t>
            </a:r>
            <a:r>
              <a:rPr lang="pl-PL" dirty="0"/>
              <a:t> </a:t>
            </a:r>
            <a:r>
              <a:rPr lang="pl-PL" dirty="0" err="1"/>
              <a:t>maximus</a:t>
            </a:r>
            <a:r>
              <a:rPr lang="pl-PL" dirty="0"/>
              <a:t>. In </a:t>
            </a:r>
            <a:r>
              <a:rPr lang="pl-PL" dirty="0" err="1"/>
              <a:t>hac</a:t>
            </a:r>
            <a:r>
              <a:rPr lang="pl-PL" dirty="0"/>
              <a:t> </a:t>
            </a:r>
            <a:r>
              <a:rPr lang="pl-PL" dirty="0" err="1"/>
              <a:t>habitasse</a:t>
            </a:r>
            <a:r>
              <a:rPr lang="pl-PL" dirty="0"/>
              <a:t> </a:t>
            </a:r>
            <a:r>
              <a:rPr lang="pl-PL" dirty="0" err="1"/>
              <a:t>platea</a:t>
            </a:r>
            <a:r>
              <a:rPr lang="pl-PL" dirty="0"/>
              <a:t> </a:t>
            </a:r>
            <a:r>
              <a:rPr lang="pl-PL" dirty="0" err="1"/>
              <a:t>dictumst</a:t>
            </a:r>
            <a:r>
              <a:rPr lang="pl-PL" dirty="0"/>
              <a:t>. </a:t>
            </a:r>
            <a:r>
              <a:rPr lang="pl-PL" dirty="0" err="1"/>
              <a:t>Etiam</a:t>
            </a:r>
            <a:r>
              <a:rPr lang="pl-PL" dirty="0"/>
              <a:t> </a:t>
            </a:r>
            <a:r>
              <a:rPr lang="pl-PL" dirty="0" err="1"/>
              <a:t>congue</a:t>
            </a:r>
            <a:r>
              <a:rPr lang="pl-PL" dirty="0"/>
              <a:t> </a:t>
            </a:r>
            <a:r>
              <a:rPr lang="pl-PL" dirty="0" err="1"/>
              <a:t>tristique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vitae </a:t>
            </a:r>
            <a:r>
              <a:rPr lang="pl-PL" dirty="0" err="1"/>
              <a:t>luctus</a:t>
            </a:r>
            <a:r>
              <a:rPr lang="pl-PL" dirty="0"/>
              <a:t>. </a:t>
            </a:r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ornare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libero</a:t>
            </a:r>
            <a:r>
              <a:rPr lang="pl-PL" dirty="0"/>
              <a:t>,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et.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sem</a:t>
            </a:r>
            <a:r>
              <a:rPr lang="pl-PL" dirty="0"/>
              <a:t>,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lacus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ornare</a:t>
            </a:r>
            <a:r>
              <a:rPr lang="pl-PL" dirty="0"/>
              <a:t> </a:t>
            </a:r>
            <a:r>
              <a:rPr lang="pl-PL" dirty="0" err="1"/>
              <a:t>venenatis</a:t>
            </a:r>
            <a:r>
              <a:rPr lang="pl-PL" dirty="0"/>
              <a:t> nunc. </a:t>
            </a:r>
            <a:r>
              <a:rPr lang="pl-PL" dirty="0" err="1"/>
              <a:t>Quisque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 </a:t>
            </a:r>
            <a:r>
              <a:rPr lang="pl-PL" dirty="0" err="1"/>
              <a:t>sodales</a:t>
            </a:r>
            <a:r>
              <a:rPr lang="pl-PL" dirty="0"/>
              <a:t>.</a:t>
            </a:r>
          </a:p>
          <a:p>
            <a:r>
              <a:rPr lang="pl-PL" dirty="0"/>
              <a:t>Nulla </a:t>
            </a:r>
            <a:r>
              <a:rPr lang="pl-PL" dirty="0" err="1"/>
              <a:t>facilisi</a:t>
            </a:r>
            <a:r>
              <a:rPr lang="pl-PL" dirty="0"/>
              <a:t>. </a:t>
            </a:r>
            <a:r>
              <a:rPr lang="pl-PL" dirty="0" err="1"/>
              <a:t>Vivamus</a:t>
            </a:r>
            <a:r>
              <a:rPr lang="pl-PL" dirty="0"/>
              <a:t> </a:t>
            </a:r>
            <a:r>
              <a:rPr lang="pl-PL" dirty="0" err="1"/>
              <a:t>porta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. </a:t>
            </a:r>
            <a:r>
              <a:rPr lang="pl-PL" dirty="0" err="1"/>
              <a:t>Etiam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elit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, vitae </a:t>
            </a:r>
            <a:r>
              <a:rPr lang="pl-PL" dirty="0" err="1"/>
              <a:t>pellentesque</a:t>
            </a:r>
            <a:r>
              <a:rPr lang="pl-PL" dirty="0"/>
              <a:t> ligula </a:t>
            </a:r>
            <a:r>
              <a:rPr lang="pl-PL" dirty="0" err="1"/>
              <a:t>pellentesque</a:t>
            </a:r>
            <a:r>
              <a:rPr lang="pl-PL" dirty="0"/>
              <a:t>. </a:t>
            </a:r>
            <a:r>
              <a:rPr lang="pl-PL" dirty="0" err="1"/>
              <a:t>Fusce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, </a:t>
            </a:r>
            <a:r>
              <a:rPr lang="pl-PL" dirty="0" err="1"/>
              <a:t>pellentesque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urna.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vestibulum</a:t>
            </a:r>
            <a:r>
              <a:rPr lang="pl-PL" dirty="0"/>
              <a:t> </a:t>
            </a:r>
            <a:r>
              <a:rPr lang="pl-PL" dirty="0" err="1"/>
              <a:t>ultricies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,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id. In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aliquet</a:t>
            </a:r>
            <a:r>
              <a:rPr lang="pl-PL" dirty="0"/>
              <a:t>, urna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vestibulum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,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justo</a:t>
            </a:r>
            <a:r>
              <a:rPr lang="pl-PL" dirty="0"/>
              <a:t>, et </a:t>
            </a:r>
            <a:r>
              <a:rPr lang="pl-PL" dirty="0" err="1"/>
              <a:t>pharetra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ex id </a:t>
            </a:r>
            <a:r>
              <a:rPr lang="pl-PL" dirty="0" err="1"/>
              <a:t>lectus</a:t>
            </a:r>
            <a:r>
              <a:rPr lang="pl-PL" dirty="0"/>
              <a:t>. </a:t>
            </a:r>
            <a:r>
              <a:rPr lang="pl-PL" dirty="0" err="1"/>
              <a:t>Vivamus</a:t>
            </a:r>
            <a:r>
              <a:rPr lang="pl-PL" dirty="0"/>
              <a:t> a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elit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viverra</a:t>
            </a:r>
            <a:r>
              <a:rPr lang="pl-PL" dirty="0"/>
              <a:t> </a:t>
            </a:r>
            <a:r>
              <a:rPr lang="pl-PL" dirty="0" err="1"/>
              <a:t>aliquet</a:t>
            </a:r>
            <a:r>
              <a:rPr lang="pl-PL" dirty="0"/>
              <a:t>. Nulla </a:t>
            </a:r>
            <a:r>
              <a:rPr lang="pl-PL" dirty="0" err="1"/>
              <a:t>lectus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, </a:t>
            </a:r>
            <a:r>
              <a:rPr lang="pl-PL" dirty="0" err="1"/>
              <a:t>venenatis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mollis</a:t>
            </a:r>
            <a:r>
              <a:rPr lang="pl-PL" dirty="0"/>
              <a:t> in, </a:t>
            </a:r>
            <a:r>
              <a:rPr lang="pl-PL" dirty="0" err="1"/>
              <a:t>ultricies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lectus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ex </a:t>
            </a:r>
            <a:r>
              <a:rPr lang="pl-PL" dirty="0" err="1"/>
              <a:t>mauris</a:t>
            </a:r>
            <a:r>
              <a:rPr lang="pl-PL" dirty="0"/>
              <a:t>, </a:t>
            </a:r>
            <a:r>
              <a:rPr lang="pl-PL" dirty="0" err="1"/>
              <a:t>porta</a:t>
            </a:r>
            <a:r>
              <a:rPr lang="pl-PL" dirty="0"/>
              <a:t> vel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, </a:t>
            </a:r>
            <a:r>
              <a:rPr lang="pl-PL" dirty="0" err="1"/>
              <a:t>finibus</a:t>
            </a:r>
            <a:r>
              <a:rPr lang="pl-PL" dirty="0"/>
              <a:t> et </a:t>
            </a:r>
            <a:r>
              <a:rPr lang="pl-PL" dirty="0" err="1"/>
              <a:t>leo</a:t>
            </a:r>
            <a:r>
              <a:rPr lang="pl-PL" dirty="0"/>
              <a:t>. </a:t>
            </a:r>
            <a:r>
              <a:rPr lang="pl-PL" dirty="0" err="1"/>
              <a:t>Phasellus</a:t>
            </a:r>
            <a:r>
              <a:rPr lang="pl-PL" dirty="0"/>
              <a:t> </a:t>
            </a:r>
            <a:r>
              <a:rPr lang="pl-PL" dirty="0" err="1"/>
              <a:t>condimentum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elementum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,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rhoncus</a:t>
            </a:r>
            <a:r>
              <a:rPr lang="pl-PL" dirty="0"/>
              <a:t> </a:t>
            </a:r>
            <a:r>
              <a:rPr lang="pl-PL" dirty="0" err="1"/>
              <a:t>massa</a:t>
            </a:r>
            <a:r>
              <a:rPr lang="pl-PL" dirty="0"/>
              <a:t> </a:t>
            </a:r>
            <a:r>
              <a:rPr lang="pl-PL" dirty="0" err="1"/>
              <a:t>fringilla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, </a:t>
            </a:r>
            <a:r>
              <a:rPr lang="pl-PL" dirty="0" err="1"/>
              <a:t>bibendum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orci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,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sodales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. </a:t>
            </a:r>
            <a:r>
              <a:rPr lang="pl-PL" dirty="0" err="1"/>
              <a:t>Vestibulum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tristique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,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malesuada</a:t>
            </a:r>
            <a:r>
              <a:rPr lang="pl-PL" dirty="0"/>
              <a:t> </a:t>
            </a:r>
            <a:r>
              <a:rPr lang="pl-PL" dirty="0" err="1"/>
              <a:t>justo</a:t>
            </a:r>
            <a:r>
              <a:rPr lang="pl-PL" dirty="0"/>
              <a:t>.</a:t>
            </a:r>
          </a:p>
          <a:p>
            <a:r>
              <a:rPr lang="pl-PL" dirty="0" err="1"/>
              <a:t>Duis</a:t>
            </a:r>
            <a:r>
              <a:rPr lang="pl-PL" dirty="0"/>
              <a:t> et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elementum</a:t>
            </a:r>
            <a:r>
              <a:rPr lang="pl-PL" dirty="0"/>
              <a:t>, </a:t>
            </a:r>
            <a:r>
              <a:rPr lang="pl-PL" dirty="0" err="1"/>
              <a:t>cursus</a:t>
            </a:r>
            <a:r>
              <a:rPr lang="pl-PL" dirty="0"/>
              <a:t> </a:t>
            </a:r>
            <a:r>
              <a:rPr lang="pl-PL" dirty="0" err="1"/>
              <a:t>arcu</a:t>
            </a:r>
            <a:r>
              <a:rPr lang="pl-PL" dirty="0"/>
              <a:t> id,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augue</a:t>
            </a:r>
            <a:r>
              <a:rPr lang="pl-PL" dirty="0"/>
              <a:t>. Nam vitae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, a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. Nunc </a:t>
            </a:r>
            <a:r>
              <a:rPr lang="pl-PL" dirty="0" err="1"/>
              <a:t>venenatis</a:t>
            </a:r>
            <a:r>
              <a:rPr lang="pl-PL" dirty="0"/>
              <a:t>, </a:t>
            </a:r>
            <a:r>
              <a:rPr lang="pl-PL" dirty="0" err="1"/>
              <a:t>nisi</a:t>
            </a:r>
            <a:r>
              <a:rPr lang="pl-PL" dirty="0"/>
              <a:t> in </a:t>
            </a:r>
            <a:r>
              <a:rPr lang="pl-PL" dirty="0" err="1"/>
              <a:t>finibus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, </a:t>
            </a:r>
            <a:r>
              <a:rPr lang="pl-PL" dirty="0" err="1"/>
              <a:t>metus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 nunc, </a:t>
            </a:r>
            <a:r>
              <a:rPr lang="pl-PL" dirty="0" err="1"/>
              <a:t>nec</a:t>
            </a:r>
            <a:r>
              <a:rPr lang="pl-PL" dirty="0"/>
              <a:t> dictum eros </a:t>
            </a:r>
            <a:r>
              <a:rPr lang="pl-PL" dirty="0" err="1"/>
              <a:t>erat</a:t>
            </a:r>
            <a:r>
              <a:rPr lang="pl-PL" dirty="0"/>
              <a:t> vitae </a:t>
            </a:r>
            <a:r>
              <a:rPr lang="pl-PL" dirty="0" err="1"/>
              <a:t>arcu</a:t>
            </a:r>
            <a:r>
              <a:rPr lang="pl-PL" dirty="0"/>
              <a:t>. Nunc vitae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ultricies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a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lacus</a:t>
            </a:r>
            <a:r>
              <a:rPr lang="pl-PL" dirty="0"/>
              <a:t>. </a:t>
            </a:r>
            <a:r>
              <a:rPr lang="pl-PL" dirty="0" err="1"/>
              <a:t>Orci</a:t>
            </a:r>
            <a:r>
              <a:rPr lang="pl-PL" dirty="0"/>
              <a:t> </a:t>
            </a:r>
            <a:r>
              <a:rPr lang="pl-PL" dirty="0" err="1"/>
              <a:t>varius</a:t>
            </a:r>
            <a:r>
              <a:rPr lang="pl-PL" dirty="0"/>
              <a:t> </a:t>
            </a:r>
            <a:r>
              <a:rPr lang="pl-PL" dirty="0" err="1"/>
              <a:t>natoque</a:t>
            </a:r>
            <a:r>
              <a:rPr lang="pl-PL" dirty="0"/>
              <a:t> </a:t>
            </a:r>
            <a:r>
              <a:rPr lang="pl-PL" dirty="0" err="1"/>
              <a:t>penatibus</a:t>
            </a:r>
            <a:r>
              <a:rPr lang="pl-PL" dirty="0"/>
              <a:t> et </a:t>
            </a:r>
            <a:r>
              <a:rPr lang="pl-PL" dirty="0" err="1"/>
              <a:t>magnis</a:t>
            </a:r>
            <a:r>
              <a:rPr lang="pl-PL" dirty="0"/>
              <a:t> </a:t>
            </a:r>
            <a:r>
              <a:rPr lang="pl-PL" dirty="0" err="1"/>
              <a:t>dis</a:t>
            </a:r>
            <a:r>
              <a:rPr lang="pl-PL" dirty="0"/>
              <a:t> </a:t>
            </a:r>
            <a:r>
              <a:rPr lang="pl-PL" dirty="0" err="1"/>
              <a:t>parturient</a:t>
            </a:r>
            <a:r>
              <a:rPr lang="pl-PL" dirty="0"/>
              <a:t> </a:t>
            </a:r>
            <a:r>
              <a:rPr lang="pl-PL" dirty="0" err="1"/>
              <a:t>montes</a:t>
            </a:r>
            <a:r>
              <a:rPr lang="pl-PL" dirty="0"/>
              <a:t>, </a:t>
            </a:r>
            <a:r>
              <a:rPr lang="pl-PL" dirty="0" err="1"/>
              <a:t>nascetur</a:t>
            </a:r>
            <a:r>
              <a:rPr lang="pl-PL" dirty="0"/>
              <a:t> </a:t>
            </a:r>
            <a:r>
              <a:rPr lang="pl-PL" dirty="0" err="1"/>
              <a:t>ridiculus</a:t>
            </a:r>
            <a:r>
              <a:rPr lang="pl-PL" dirty="0"/>
              <a:t> mus.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 et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, a </a:t>
            </a:r>
            <a:r>
              <a:rPr lang="pl-PL" dirty="0" err="1"/>
              <a:t>fringilla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 a.</a:t>
            </a:r>
          </a:p>
          <a:p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 </a:t>
            </a:r>
            <a:r>
              <a:rPr lang="pl-PL" dirty="0" err="1"/>
              <a:t>massa</a:t>
            </a:r>
            <a:r>
              <a:rPr lang="pl-PL" dirty="0"/>
              <a:t>. </a:t>
            </a:r>
            <a:r>
              <a:rPr lang="pl-PL" dirty="0" err="1"/>
              <a:t>Etiam</a:t>
            </a:r>
            <a:r>
              <a:rPr lang="pl-PL" dirty="0"/>
              <a:t> </a:t>
            </a:r>
            <a:r>
              <a:rPr lang="pl-PL" dirty="0" err="1"/>
              <a:t>porta</a:t>
            </a:r>
            <a:r>
              <a:rPr lang="pl-PL" dirty="0"/>
              <a:t> id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ornare</a:t>
            </a:r>
            <a:r>
              <a:rPr lang="pl-PL" dirty="0"/>
              <a:t>.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consectetur</a:t>
            </a:r>
            <a:r>
              <a:rPr lang="pl-PL" dirty="0"/>
              <a:t> urna,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eros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hendrerit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id, </a:t>
            </a:r>
            <a:r>
              <a:rPr lang="pl-PL" dirty="0" err="1"/>
              <a:t>volutpat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. </a:t>
            </a:r>
            <a:r>
              <a:rPr lang="pl-PL" dirty="0" err="1"/>
              <a:t>Etiam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massa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. Nam </a:t>
            </a:r>
            <a:r>
              <a:rPr lang="pl-PL" dirty="0" err="1"/>
              <a:t>pellentesque</a:t>
            </a:r>
            <a:r>
              <a:rPr lang="pl-PL" dirty="0"/>
              <a:t> </a:t>
            </a:r>
            <a:r>
              <a:rPr lang="pl-PL" dirty="0" err="1"/>
              <a:t>sodales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. Nulla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fringilla</a:t>
            </a:r>
            <a:r>
              <a:rPr lang="pl-PL" dirty="0"/>
              <a:t> </a:t>
            </a:r>
            <a:r>
              <a:rPr lang="pl-PL" dirty="0" err="1"/>
              <a:t>sem</a:t>
            </a:r>
            <a:r>
              <a:rPr lang="pl-PL" dirty="0"/>
              <a:t> et </a:t>
            </a:r>
            <a:r>
              <a:rPr lang="pl-PL" dirty="0" err="1"/>
              <a:t>sem</a:t>
            </a:r>
            <a:r>
              <a:rPr lang="pl-PL" dirty="0"/>
              <a:t>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Suspendisse</a:t>
            </a:r>
            <a:r>
              <a:rPr lang="pl-PL" dirty="0"/>
              <a:t> </a:t>
            </a:r>
            <a:r>
              <a:rPr lang="pl-PL" dirty="0" err="1"/>
              <a:t>ultrices</a:t>
            </a:r>
            <a:r>
              <a:rPr lang="pl-PL" dirty="0"/>
              <a:t> urna </a:t>
            </a:r>
            <a:r>
              <a:rPr lang="pl-PL" dirty="0" err="1"/>
              <a:t>lacus</a:t>
            </a:r>
            <a:r>
              <a:rPr lang="pl-PL" dirty="0"/>
              <a:t>, vel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. </a:t>
            </a:r>
            <a:r>
              <a:rPr lang="pl-PL" dirty="0" err="1"/>
              <a:t>Fusce</a:t>
            </a:r>
            <a:r>
              <a:rPr lang="pl-PL" dirty="0"/>
              <a:t> </a:t>
            </a:r>
            <a:r>
              <a:rPr lang="pl-PL" dirty="0" err="1"/>
              <a:t>venenatis</a:t>
            </a:r>
            <a:r>
              <a:rPr lang="pl-PL" dirty="0"/>
              <a:t> ex </a:t>
            </a:r>
            <a:r>
              <a:rPr lang="pl-PL" dirty="0" err="1"/>
              <a:t>sem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faucibus</a:t>
            </a:r>
            <a:r>
              <a:rPr lang="pl-PL" dirty="0"/>
              <a:t> nunc.</a:t>
            </a:r>
          </a:p>
          <a:p>
            <a:r>
              <a:rPr lang="pl-PL" dirty="0" err="1"/>
              <a:t>Quisque</a:t>
            </a:r>
            <a:r>
              <a:rPr lang="pl-PL" dirty="0"/>
              <a:t> non </a:t>
            </a:r>
            <a:r>
              <a:rPr lang="pl-PL" dirty="0" err="1"/>
              <a:t>condimentum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,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pharetra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. </a:t>
            </a:r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, </a:t>
            </a:r>
            <a:r>
              <a:rPr lang="pl-PL" dirty="0" err="1"/>
              <a:t>venenatis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, </a:t>
            </a:r>
            <a:r>
              <a:rPr lang="pl-PL" dirty="0" err="1"/>
              <a:t>hendrerit</a:t>
            </a:r>
            <a:r>
              <a:rPr lang="pl-PL" dirty="0"/>
              <a:t> </a:t>
            </a:r>
            <a:r>
              <a:rPr lang="pl-PL" dirty="0" err="1"/>
              <a:t>finibus</a:t>
            </a:r>
            <a:r>
              <a:rPr lang="pl-PL" dirty="0"/>
              <a:t> elit. Nulla </a:t>
            </a:r>
            <a:r>
              <a:rPr lang="pl-PL" dirty="0" err="1"/>
              <a:t>facilisi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viverra</a:t>
            </a:r>
            <a:r>
              <a:rPr lang="pl-PL" dirty="0"/>
              <a:t>, </a:t>
            </a:r>
            <a:r>
              <a:rPr lang="pl-PL" dirty="0" err="1"/>
              <a:t>sem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,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,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 id </a:t>
            </a:r>
            <a:r>
              <a:rPr lang="pl-PL" dirty="0" err="1"/>
              <a:t>tortor</a:t>
            </a:r>
            <a:r>
              <a:rPr lang="pl-PL" dirty="0"/>
              <a:t>. Nam </a:t>
            </a:r>
            <a:r>
              <a:rPr lang="pl-PL" dirty="0" err="1"/>
              <a:t>sodales</a:t>
            </a:r>
            <a:r>
              <a:rPr lang="pl-PL" dirty="0"/>
              <a:t> </a:t>
            </a:r>
            <a:r>
              <a:rPr lang="pl-PL" dirty="0" err="1"/>
              <a:t>arcu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lectus</a:t>
            </a:r>
            <a:r>
              <a:rPr lang="pl-PL" dirty="0"/>
              <a:t>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sagittis</a:t>
            </a:r>
            <a:r>
              <a:rPr lang="pl-PL" dirty="0"/>
              <a:t> </a:t>
            </a:r>
            <a:r>
              <a:rPr lang="pl-PL" dirty="0" err="1"/>
              <a:t>vestibulum</a:t>
            </a:r>
            <a:r>
              <a:rPr lang="pl-PL" dirty="0"/>
              <a:t> </a:t>
            </a:r>
            <a:r>
              <a:rPr lang="pl-PL" dirty="0" err="1"/>
              <a:t>pellentesque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gravida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elementum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maximus</a:t>
            </a:r>
            <a:r>
              <a:rPr lang="pl-PL" dirty="0"/>
              <a:t>. </a:t>
            </a:r>
            <a:r>
              <a:rPr lang="pl-PL" dirty="0" err="1"/>
              <a:t>Morbi</a:t>
            </a:r>
            <a:r>
              <a:rPr lang="pl-PL" dirty="0"/>
              <a:t> et </a:t>
            </a:r>
            <a:r>
              <a:rPr lang="pl-PL" dirty="0" err="1"/>
              <a:t>justo</a:t>
            </a:r>
            <a:r>
              <a:rPr lang="pl-PL" dirty="0"/>
              <a:t> </a:t>
            </a:r>
            <a:r>
              <a:rPr lang="pl-PL" dirty="0" err="1"/>
              <a:t>tortor</a:t>
            </a:r>
            <a:r>
              <a:rPr lang="pl-PL" dirty="0"/>
              <a:t>. Nam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.</a:t>
            </a:r>
          </a:p>
          <a:p>
            <a:r>
              <a:rPr lang="pl-PL" dirty="0" err="1"/>
              <a:t>Pellentesque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viverra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,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varius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a </a:t>
            </a:r>
            <a:r>
              <a:rPr lang="pl-PL" dirty="0" err="1"/>
              <a:t>interdum</a:t>
            </a:r>
            <a:r>
              <a:rPr lang="pl-PL" dirty="0"/>
              <a:t> eros.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, dictum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consectetur</a:t>
            </a:r>
            <a:r>
              <a:rPr lang="pl-PL" dirty="0"/>
              <a:t> id, </a:t>
            </a:r>
            <a:r>
              <a:rPr lang="pl-PL" dirty="0" err="1"/>
              <a:t>ultrices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. </a:t>
            </a:r>
            <a:r>
              <a:rPr lang="pl-PL" dirty="0" err="1"/>
              <a:t>Fusce</a:t>
            </a:r>
            <a:r>
              <a:rPr lang="pl-PL" dirty="0"/>
              <a:t> </a:t>
            </a:r>
            <a:r>
              <a:rPr lang="pl-PL" dirty="0" err="1"/>
              <a:t>accumsan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arcu</a:t>
            </a:r>
            <a:r>
              <a:rPr lang="pl-PL" dirty="0"/>
              <a:t>, in </a:t>
            </a:r>
            <a:r>
              <a:rPr lang="pl-PL" dirty="0" err="1"/>
              <a:t>placerat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condimentum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. </a:t>
            </a:r>
            <a:r>
              <a:rPr lang="pl-PL" dirty="0" err="1"/>
              <a:t>Vivamus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 </a:t>
            </a:r>
            <a:r>
              <a:rPr lang="pl-PL" dirty="0" err="1"/>
              <a:t>pellentesque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molestie</a:t>
            </a:r>
            <a:r>
              <a:rPr lang="pl-PL" dirty="0"/>
              <a:t>. In </a:t>
            </a:r>
            <a:r>
              <a:rPr lang="pl-PL" dirty="0" err="1"/>
              <a:t>hac</a:t>
            </a:r>
            <a:r>
              <a:rPr lang="pl-PL" dirty="0"/>
              <a:t> </a:t>
            </a:r>
            <a:r>
              <a:rPr lang="pl-PL" dirty="0" err="1"/>
              <a:t>habitasse</a:t>
            </a:r>
            <a:r>
              <a:rPr lang="pl-PL" dirty="0"/>
              <a:t> </a:t>
            </a:r>
            <a:r>
              <a:rPr lang="pl-PL" dirty="0" err="1"/>
              <a:t>platea</a:t>
            </a:r>
            <a:r>
              <a:rPr lang="pl-PL" dirty="0"/>
              <a:t> </a:t>
            </a:r>
            <a:r>
              <a:rPr lang="pl-PL" dirty="0" err="1"/>
              <a:t>dictumst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fringilla</a:t>
            </a:r>
            <a:r>
              <a:rPr lang="pl-PL" dirty="0"/>
              <a:t> </a:t>
            </a:r>
            <a:r>
              <a:rPr lang="pl-PL" dirty="0" err="1"/>
              <a:t>gravida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faucibus</a:t>
            </a:r>
            <a:r>
              <a:rPr lang="pl-PL" dirty="0"/>
              <a:t> </a:t>
            </a:r>
            <a:r>
              <a:rPr lang="pl-PL" dirty="0" err="1"/>
              <a:t>ultrices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convallis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,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fermentum</a:t>
            </a:r>
            <a:r>
              <a:rPr lang="pl-PL" dirty="0"/>
              <a:t> </a:t>
            </a:r>
            <a:r>
              <a:rPr lang="pl-PL" dirty="0" err="1"/>
              <a:t>faucibus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semper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convallis</a:t>
            </a:r>
            <a:r>
              <a:rPr lang="pl-PL" dirty="0"/>
              <a:t> </a:t>
            </a:r>
            <a:r>
              <a:rPr lang="pl-PL" dirty="0" err="1"/>
              <a:t>convallis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Maecenas</a:t>
            </a:r>
            <a:r>
              <a:rPr lang="pl-PL" dirty="0"/>
              <a:t> id </a:t>
            </a:r>
            <a:r>
              <a:rPr lang="pl-PL" dirty="0" err="1"/>
              <a:t>venenatis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nunc </a:t>
            </a:r>
            <a:r>
              <a:rPr lang="pl-PL" dirty="0" err="1"/>
              <a:t>tristique</a:t>
            </a:r>
            <a:r>
              <a:rPr lang="pl-PL" dirty="0"/>
              <a:t>, </a:t>
            </a:r>
            <a:r>
              <a:rPr lang="pl-PL" dirty="0" err="1"/>
              <a:t>auctor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id, </a:t>
            </a:r>
            <a:r>
              <a:rPr lang="pl-PL" dirty="0" err="1"/>
              <a:t>viverra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FE930B9F-8187-8DFA-E534-8513F6407A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gravida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justo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ultrices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in.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. </a:t>
            </a:r>
            <a:r>
              <a:rPr lang="pl-PL" dirty="0" err="1"/>
              <a:t>Nullam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ultrices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et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,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condimentum</a:t>
            </a:r>
            <a:r>
              <a:rPr lang="pl-PL" dirty="0"/>
              <a:t> urna. </a:t>
            </a:r>
            <a:r>
              <a:rPr lang="pl-PL" dirty="0" err="1"/>
              <a:t>Proin</a:t>
            </a:r>
            <a:r>
              <a:rPr lang="pl-PL" dirty="0"/>
              <a:t> </a:t>
            </a:r>
            <a:r>
              <a:rPr lang="pl-PL" dirty="0" err="1"/>
              <a:t>convallis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orci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libero</a:t>
            </a:r>
            <a:r>
              <a:rPr lang="pl-PL" dirty="0"/>
              <a:t>. Nulla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viverra</a:t>
            </a:r>
            <a:r>
              <a:rPr lang="pl-PL" dirty="0"/>
              <a:t> </a:t>
            </a:r>
            <a:r>
              <a:rPr lang="pl-PL" dirty="0" err="1"/>
              <a:t>orci</a:t>
            </a:r>
            <a:r>
              <a:rPr lang="pl-PL" dirty="0"/>
              <a:t>. </a:t>
            </a:r>
            <a:r>
              <a:rPr lang="pl-PL" dirty="0" err="1"/>
              <a:t>Proin</a:t>
            </a:r>
            <a:r>
              <a:rPr lang="pl-PL" dirty="0"/>
              <a:t> urna </a:t>
            </a:r>
            <a:r>
              <a:rPr lang="pl-PL" dirty="0" err="1"/>
              <a:t>sem</a:t>
            </a:r>
            <a:r>
              <a:rPr lang="pl-PL" dirty="0"/>
              <a:t>, </a:t>
            </a:r>
            <a:r>
              <a:rPr lang="pl-PL" dirty="0" err="1"/>
              <a:t>venenatis</a:t>
            </a:r>
            <a:r>
              <a:rPr lang="pl-PL" dirty="0"/>
              <a:t> non ex </a:t>
            </a:r>
            <a:r>
              <a:rPr lang="pl-PL" dirty="0" err="1"/>
              <a:t>ultrices</a:t>
            </a:r>
            <a:r>
              <a:rPr lang="pl-PL" dirty="0"/>
              <a:t>, </a:t>
            </a:r>
            <a:r>
              <a:rPr lang="pl-PL" dirty="0" err="1"/>
              <a:t>auctor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ligula. </a:t>
            </a:r>
            <a:r>
              <a:rPr lang="pl-PL" dirty="0" err="1"/>
              <a:t>Morbi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ex </a:t>
            </a:r>
            <a:r>
              <a:rPr lang="pl-PL" dirty="0" err="1"/>
              <a:t>accumsan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. </a:t>
            </a:r>
            <a:r>
              <a:rPr lang="pl-PL" dirty="0" err="1"/>
              <a:t>Maecenas</a:t>
            </a:r>
            <a:r>
              <a:rPr lang="pl-PL" dirty="0"/>
              <a:t> et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tortor</a:t>
            </a:r>
            <a:r>
              <a:rPr lang="pl-PL" dirty="0"/>
              <a:t>, </a:t>
            </a:r>
            <a:r>
              <a:rPr lang="pl-PL" dirty="0" err="1"/>
              <a:t>viverra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dignissim</a:t>
            </a:r>
            <a:r>
              <a:rPr lang="pl-PL" dirty="0"/>
              <a:t> a, </a:t>
            </a:r>
            <a:r>
              <a:rPr lang="pl-PL" dirty="0" err="1"/>
              <a:t>iaculis</a:t>
            </a:r>
            <a:r>
              <a:rPr lang="pl-PL" dirty="0"/>
              <a:t> a </a:t>
            </a:r>
            <a:r>
              <a:rPr lang="pl-PL" dirty="0" err="1"/>
              <a:t>lorem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vehicula</a:t>
            </a:r>
            <a:r>
              <a:rPr lang="pl-PL" dirty="0"/>
              <a:t>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rutrum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.</a:t>
            </a:r>
          </a:p>
          <a:p>
            <a:r>
              <a:rPr lang="pl-PL" dirty="0" err="1"/>
              <a:t>Curabitur</a:t>
            </a:r>
            <a:r>
              <a:rPr lang="pl-PL" dirty="0"/>
              <a:t> mi </a:t>
            </a:r>
            <a:r>
              <a:rPr lang="pl-PL" dirty="0" err="1"/>
              <a:t>mauris</a:t>
            </a:r>
            <a:r>
              <a:rPr lang="pl-PL" dirty="0"/>
              <a:t>, </a:t>
            </a:r>
            <a:r>
              <a:rPr lang="pl-PL" dirty="0" err="1"/>
              <a:t>pellentesque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 et, </a:t>
            </a:r>
            <a:r>
              <a:rPr lang="pl-PL" dirty="0" err="1"/>
              <a:t>tempus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Vivamus</a:t>
            </a:r>
            <a:r>
              <a:rPr lang="pl-PL" dirty="0"/>
              <a:t> </a:t>
            </a:r>
            <a:r>
              <a:rPr lang="pl-PL" dirty="0" err="1"/>
              <a:t>sem</a:t>
            </a:r>
            <a:r>
              <a:rPr lang="pl-PL" dirty="0"/>
              <a:t> nunc,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sodales</a:t>
            </a:r>
            <a:r>
              <a:rPr lang="pl-PL" dirty="0"/>
              <a:t> in, </a:t>
            </a:r>
            <a:r>
              <a:rPr lang="pl-PL" dirty="0" err="1"/>
              <a:t>volutpat</a:t>
            </a:r>
            <a:r>
              <a:rPr lang="pl-PL" dirty="0"/>
              <a:t> </a:t>
            </a:r>
            <a:r>
              <a:rPr lang="pl-PL" dirty="0" err="1"/>
              <a:t>ultrices</a:t>
            </a:r>
            <a:r>
              <a:rPr lang="pl-PL" dirty="0"/>
              <a:t> </a:t>
            </a:r>
            <a:r>
              <a:rPr lang="pl-PL" dirty="0" err="1"/>
              <a:t>augue</a:t>
            </a:r>
            <a:r>
              <a:rPr lang="pl-PL" dirty="0"/>
              <a:t>. </a:t>
            </a:r>
            <a:r>
              <a:rPr lang="pl-PL" dirty="0" err="1"/>
              <a:t>Vivamus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arcu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sodales</a:t>
            </a:r>
            <a:r>
              <a:rPr lang="pl-PL" dirty="0"/>
              <a:t> </a:t>
            </a:r>
            <a:r>
              <a:rPr lang="pl-PL" dirty="0" err="1"/>
              <a:t>sem</a:t>
            </a:r>
            <a:r>
              <a:rPr lang="pl-PL" dirty="0"/>
              <a:t>. </a:t>
            </a:r>
            <a:r>
              <a:rPr lang="pl-PL" dirty="0" err="1"/>
              <a:t>Proin</a:t>
            </a:r>
            <a:r>
              <a:rPr lang="pl-PL" dirty="0"/>
              <a:t> </a:t>
            </a:r>
            <a:r>
              <a:rPr lang="pl-PL" dirty="0" err="1"/>
              <a:t>arcu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, </a:t>
            </a:r>
            <a:r>
              <a:rPr lang="pl-PL" dirty="0" err="1"/>
              <a:t>facilisis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mollis</a:t>
            </a:r>
            <a:r>
              <a:rPr lang="pl-PL" dirty="0"/>
              <a:t>, </a:t>
            </a:r>
            <a:r>
              <a:rPr lang="pl-PL" dirty="0" err="1"/>
              <a:t>volutpat</a:t>
            </a:r>
            <a:r>
              <a:rPr lang="pl-PL" dirty="0"/>
              <a:t> </a:t>
            </a:r>
            <a:r>
              <a:rPr lang="pl-PL" dirty="0" err="1"/>
              <a:t>rutrum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arcu</a:t>
            </a:r>
            <a:r>
              <a:rPr lang="pl-PL" dirty="0"/>
              <a:t> </a:t>
            </a:r>
            <a:r>
              <a:rPr lang="pl-PL" dirty="0" err="1"/>
              <a:t>justo</a:t>
            </a:r>
            <a:r>
              <a:rPr lang="pl-PL" dirty="0"/>
              <a:t>. In </a:t>
            </a:r>
            <a:r>
              <a:rPr lang="pl-PL" dirty="0" err="1"/>
              <a:t>lacinia</a:t>
            </a:r>
            <a:r>
              <a:rPr lang="pl-PL" dirty="0"/>
              <a:t> non </a:t>
            </a:r>
            <a:r>
              <a:rPr lang="pl-PL" dirty="0" err="1"/>
              <a:t>libero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fermentum</a:t>
            </a:r>
            <a:r>
              <a:rPr lang="pl-PL" dirty="0"/>
              <a:t>. </a:t>
            </a:r>
            <a:r>
              <a:rPr lang="pl-PL" dirty="0" err="1"/>
              <a:t>Etiam</a:t>
            </a:r>
            <a:r>
              <a:rPr lang="pl-PL" dirty="0"/>
              <a:t> dictum </a:t>
            </a:r>
            <a:r>
              <a:rPr lang="pl-PL" dirty="0" err="1"/>
              <a:t>placerat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, non </a:t>
            </a:r>
            <a:r>
              <a:rPr lang="pl-PL" dirty="0" err="1"/>
              <a:t>accumsan</a:t>
            </a:r>
            <a:r>
              <a:rPr lang="pl-PL" dirty="0"/>
              <a:t> eros </a:t>
            </a:r>
            <a:r>
              <a:rPr lang="pl-PL" dirty="0" err="1"/>
              <a:t>porttitor</a:t>
            </a:r>
            <a:r>
              <a:rPr lang="pl-PL" dirty="0"/>
              <a:t> in. </a:t>
            </a:r>
            <a:r>
              <a:rPr lang="pl-PL" dirty="0" err="1"/>
              <a:t>Nullam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</a:t>
            </a:r>
            <a:r>
              <a:rPr lang="pl-PL" dirty="0" err="1"/>
              <a:t>auctor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orci</a:t>
            </a:r>
            <a:r>
              <a:rPr lang="pl-PL" dirty="0"/>
              <a:t> a, </a:t>
            </a:r>
            <a:r>
              <a:rPr lang="pl-PL" dirty="0" err="1"/>
              <a:t>mollis</a:t>
            </a:r>
            <a:r>
              <a:rPr lang="pl-PL" dirty="0"/>
              <a:t> </a:t>
            </a:r>
            <a:r>
              <a:rPr lang="pl-PL" dirty="0" err="1"/>
              <a:t>augue</a:t>
            </a:r>
            <a:r>
              <a:rPr lang="pl-PL" dirty="0"/>
              <a:t>. Nunc elit mi, </a:t>
            </a:r>
            <a:r>
              <a:rPr lang="pl-PL" dirty="0" err="1"/>
              <a:t>faucibus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vestibulum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aliquam</a:t>
            </a:r>
            <a:r>
              <a:rPr lang="pl-PL" dirty="0"/>
              <a:t> id </a:t>
            </a:r>
            <a:r>
              <a:rPr lang="pl-PL" dirty="0" err="1"/>
              <a:t>neque</a:t>
            </a:r>
            <a:r>
              <a:rPr lang="pl-PL" dirty="0"/>
              <a:t>. </a:t>
            </a:r>
            <a:r>
              <a:rPr lang="pl-PL" dirty="0" err="1"/>
              <a:t>Nullam</a:t>
            </a:r>
            <a:r>
              <a:rPr lang="pl-PL" dirty="0"/>
              <a:t> </a:t>
            </a:r>
            <a:r>
              <a:rPr lang="pl-PL" dirty="0" err="1"/>
              <a:t>varius</a:t>
            </a:r>
            <a:r>
              <a:rPr lang="pl-PL" dirty="0"/>
              <a:t> nunc </a:t>
            </a:r>
            <a:r>
              <a:rPr lang="pl-PL" dirty="0" err="1"/>
              <a:t>nisi</a:t>
            </a:r>
            <a:r>
              <a:rPr lang="pl-PL" dirty="0"/>
              <a:t>,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consectetur</a:t>
            </a:r>
            <a:r>
              <a:rPr lang="pl-PL" dirty="0"/>
              <a:t> nunc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porttitor</a:t>
            </a:r>
            <a:r>
              <a:rPr lang="pl-PL" dirty="0"/>
              <a:t>. </a:t>
            </a:r>
            <a:r>
              <a:rPr lang="pl-PL" dirty="0" err="1"/>
              <a:t>Vestibulum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condimentum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sem</a:t>
            </a:r>
            <a:r>
              <a:rPr lang="pl-PL" dirty="0"/>
              <a:t> vitae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pharetra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Morbi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ex, non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justo</a:t>
            </a:r>
            <a:r>
              <a:rPr lang="pl-PL" dirty="0"/>
              <a:t> </a:t>
            </a:r>
            <a:r>
              <a:rPr lang="pl-PL" dirty="0" err="1"/>
              <a:t>ornare</a:t>
            </a:r>
            <a:r>
              <a:rPr lang="pl-PL" dirty="0"/>
              <a:t> id. </a:t>
            </a:r>
            <a:r>
              <a:rPr lang="pl-PL" dirty="0" err="1"/>
              <a:t>Quisque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,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semper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,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varius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,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sagittis</a:t>
            </a:r>
            <a:r>
              <a:rPr lang="pl-PL" dirty="0"/>
              <a:t> </a:t>
            </a:r>
            <a:r>
              <a:rPr lang="pl-PL" dirty="0" err="1"/>
              <a:t>orci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 a elit. </a:t>
            </a:r>
            <a:r>
              <a:rPr lang="pl-PL" dirty="0" err="1"/>
              <a:t>Ut</a:t>
            </a:r>
            <a:r>
              <a:rPr lang="pl-PL" dirty="0"/>
              <a:t> et </a:t>
            </a:r>
            <a:r>
              <a:rPr lang="pl-PL" dirty="0" err="1"/>
              <a:t>maximus</a:t>
            </a:r>
            <a:r>
              <a:rPr lang="pl-PL" dirty="0"/>
              <a:t> nunc,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sagittis</a:t>
            </a:r>
            <a:r>
              <a:rPr lang="pl-PL" dirty="0"/>
              <a:t> </a:t>
            </a:r>
            <a:r>
              <a:rPr lang="pl-PL" dirty="0" err="1"/>
              <a:t>lacus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id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 in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</a:t>
            </a:r>
          </a:p>
          <a:p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hendrerit</a:t>
            </a:r>
            <a:r>
              <a:rPr lang="pl-PL" dirty="0"/>
              <a:t> </a:t>
            </a:r>
            <a:r>
              <a:rPr lang="pl-PL" dirty="0" err="1"/>
              <a:t>sollicitudin</a:t>
            </a:r>
            <a:r>
              <a:rPr lang="pl-PL" dirty="0"/>
              <a:t> </a:t>
            </a:r>
            <a:r>
              <a:rPr lang="pl-PL" dirty="0" err="1"/>
              <a:t>lacus</a:t>
            </a:r>
            <a:r>
              <a:rPr lang="pl-PL" dirty="0"/>
              <a:t>, non </a:t>
            </a:r>
            <a:r>
              <a:rPr lang="pl-PL" dirty="0" err="1"/>
              <a:t>fringilla</a:t>
            </a:r>
            <a:r>
              <a:rPr lang="pl-PL" dirty="0"/>
              <a:t> </a:t>
            </a:r>
            <a:r>
              <a:rPr lang="pl-PL" dirty="0" err="1"/>
              <a:t>massa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 </a:t>
            </a:r>
            <a:r>
              <a:rPr lang="pl-PL" dirty="0" err="1"/>
              <a:t>pellentesque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</a:t>
            </a:r>
            <a:r>
              <a:rPr lang="pl-PL" dirty="0" err="1"/>
              <a:t>elementum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, a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 </a:t>
            </a:r>
            <a:r>
              <a:rPr lang="pl-PL" dirty="0" err="1"/>
              <a:t>vehicula</a:t>
            </a:r>
            <a:r>
              <a:rPr lang="pl-PL" dirty="0"/>
              <a:t> </a:t>
            </a:r>
            <a:r>
              <a:rPr lang="pl-PL" dirty="0" err="1"/>
              <a:t>placerat</a:t>
            </a:r>
            <a:r>
              <a:rPr lang="pl-PL" dirty="0"/>
              <a:t>. </a:t>
            </a:r>
            <a:r>
              <a:rPr lang="pl-PL" dirty="0" err="1"/>
              <a:t>Etiam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 vel </a:t>
            </a:r>
            <a:r>
              <a:rPr lang="pl-PL" dirty="0" err="1"/>
              <a:t>convallis</a:t>
            </a:r>
            <a:r>
              <a:rPr lang="pl-PL" dirty="0"/>
              <a:t>. Nulla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. </a:t>
            </a:r>
            <a:r>
              <a:rPr lang="pl-PL" dirty="0" err="1"/>
              <a:t>Proin</a:t>
            </a:r>
            <a:r>
              <a:rPr lang="pl-PL" dirty="0"/>
              <a:t>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gravida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.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viverra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nunc, id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arcu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faucibus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,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pharetra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varius</a:t>
            </a:r>
            <a:r>
              <a:rPr lang="pl-PL" dirty="0"/>
              <a:t> </a:t>
            </a:r>
            <a:r>
              <a:rPr lang="pl-PL" dirty="0" err="1"/>
              <a:t>libero</a:t>
            </a:r>
            <a:r>
              <a:rPr lang="pl-PL" dirty="0"/>
              <a:t> non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, vitae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vehicula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urna ligula,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sodales</a:t>
            </a:r>
            <a:r>
              <a:rPr lang="pl-PL" dirty="0"/>
              <a:t> mi </a:t>
            </a:r>
            <a:r>
              <a:rPr lang="pl-PL" dirty="0" err="1"/>
              <a:t>sollicitudin</a:t>
            </a:r>
            <a:r>
              <a:rPr lang="pl-PL" dirty="0"/>
              <a:t>, </a:t>
            </a:r>
            <a:r>
              <a:rPr lang="pl-PL" dirty="0" err="1"/>
              <a:t>auctor</a:t>
            </a:r>
            <a:r>
              <a:rPr lang="pl-PL" dirty="0"/>
              <a:t> </a:t>
            </a:r>
            <a:r>
              <a:rPr lang="pl-PL" dirty="0" err="1"/>
              <a:t>pharetra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. </a:t>
            </a:r>
            <a:r>
              <a:rPr lang="pl-PL" dirty="0" err="1"/>
              <a:t>Suspendisse</a:t>
            </a:r>
            <a:r>
              <a:rPr lang="pl-PL" dirty="0"/>
              <a:t> a </a:t>
            </a:r>
            <a:r>
              <a:rPr lang="pl-PL" dirty="0" err="1"/>
              <a:t>condimentum</a:t>
            </a:r>
            <a:r>
              <a:rPr lang="pl-PL" dirty="0"/>
              <a:t> </a:t>
            </a:r>
            <a:r>
              <a:rPr lang="pl-PL" dirty="0" err="1"/>
              <a:t>libero</a:t>
            </a:r>
            <a:r>
              <a:rPr lang="pl-PL" dirty="0"/>
              <a:t>. </a:t>
            </a:r>
            <a:r>
              <a:rPr lang="pl-PL" dirty="0" err="1"/>
              <a:t>Phasellus</a:t>
            </a:r>
            <a:r>
              <a:rPr lang="pl-PL" dirty="0"/>
              <a:t> vel </a:t>
            </a:r>
            <a:r>
              <a:rPr lang="pl-PL" dirty="0" err="1"/>
              <a:t>facilisis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Pellentesque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. Nam id </a:t>
            </a:r>
            <a:r>
              <a:rPr lang="pl-PL" dirty="0" err="1"/>
              <a:t>feugiat</a:t>
            </a:r>
            <a:r>
              <a:rPr lang="pl-PL" dirty="0"/>
              <a:t> elit,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pharetra</a:t>
            </a:r>
            <a:r>
              <a:rPr lang="pl-PL" dirty="0"/>
              <a:t> </a:t>
            </a:r>
            <a:r>
              <a:rPr lang="pl-PL" dirty="0" err="1"/>
              <a:t>orci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id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.</a:t>
            </a:r>
          </a:p>
          <a:p>
            <a:r>
              <a:rPr lang="pl-PL" dirty="0" err="1"/>
              <a:t>Interdum</a:t>
            </a:r>
            <a:r>
              <a:rPr lang="pl-PL" dirty="0"/>
              <a:t> et </a:t>
            </a:r>
            <a:r>
              <a:rPr lang="pl-PL" dirty="0" err="1"/>
              <a:t>malesuada</a:t>
            </a:r>
            <a:r>
              <a:rPr lang="pl-PL" dirty="0"/>
              <a:t> </a:t>
            </a:r>
            <a:r>
              <a:rPr lang="pl-PL" dirty="0" err="1"/>
              <a:t>fames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primis</a:t>
            </a:r>
            <a:r>
              <a:rPr lang="pl-PL" dirty="0"/>
              <a:t> in </a:t>
            </a:r>
            <a:r>
              <a:rPr lang="pl-PL" dirty="0" err="1"/>
              <a:t>faucibus</a:t>
            </a:r>
            <a:r>
              <a:rPr lang="pl-PL" dirty="0"/>
              <a:t>. </a:t>
            </a:r>
            <a:r>
              <a:rPr lang="pl-PL" dirty="0" err="1"/>
              <a:t>Suspendisse</a:t>
            </a:r>
            <a:r>
              <a:rPr lang="pl-PL" dirty="0"/>
              <a:t> </a:t>
            </a:r>
            <a:r>
              <a:rPr lang="pl-PL" dirty="0" err="1"/>
              <a:t>auctor</a:t>
            </a:r>
            <a:r>
              <a:rPr lang="pl-PL" dirty="0"/>
              <a:t>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, a </a:t>
            </a:r>
            <a:r>
              <a:rPr lang="pl-PL" dirty="0" err="1"/>
              <a:t>condimentum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fringilla</a:t>
            </a:r>
            <a:r>
              <a:rPr lang="pl-PL" dirty="0"/>
              <a:t> </a:t>
            </a:r>
            <a:r>
              <a:rPr lang="pl-PL" dirty="0" err="1"/>
              <a:t>consectetur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finibus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. In id </a:t>
            </a:r>
            <a:r>
              <a:rPr lang="pl-PL" dirty="0" err="1"/>
              <a:t>sem</a:t>
            </a:r>
            <a:r>
              <a:rPr lang="pl-PL" dirty="0"/>
              <a:t>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sollicitudin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. Nunc id </a:t>
            </a:r>
            <a:r>
              <a:rPr lang="pl-PL" dirty="0" err="1"/>
              <a:t>sem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. </a:t>
            </a:r>
            <a:r>
              <a:rPr lang="pl-PL" dirty="0" err="1"/>
              <a:t>Vivamus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nunc </a:t>
            </a:r>
            <a:r>
              <a:rPr lang="pl-PL" dirty="0" err="1"/>
              <a:t>lacinia</a:t>
            </a:r>
            <a:r>
              <a:rPr lang="pl-PL" dirty="0"/>
              <a:t>,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tortor</a:t>
            </a:r>
            <a:r>
              <a:rPr lang="pl-PL" dirty="0"/>
              <a:t> </a:t>
            </a:r>
            <a:r>
              <a:rPr lang="pl-PL" dirty="0" err="1"/>
              <a:t>elementum</a:t>
            </a:r>
            <a:r>
              <a:rPr lang="pl-PL" dirty="0"/>
              <a:t>. </a:t>
            </a:r>
            <a:r>
              <a:rPr lang="pl-PL" dirty="0" err="1"/>
              <a:t>Mauris</a:t>
            </a:r>
            <a:r>
              <a:rPr lang="pl-PL" dirty="0"/>
              <a:t> et dictum </a:t>
            </a:r>
            <a:r>
              <a:rPr lang="pl-PL" dirty="0" err="1"/>
              <a:t>lorem</a:t>
            </a:r>
            <a:r>
              <a:rPr lang="pl-PL" dirty="0"/>
              <a:t>. Nunc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a </a:t>
            </a:r>
            <a:r>
              <a:rPr lang="pl-PL" dirty="0" err="1"/>
              <a:t>metus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vulputate</a:t>
            </a:r>
            <a:r>
              <a:rPr lang="pl-PL" dirty="0"/>
              <a:t> non vitae </a:t>
            </a:r>
            <a:r>
              <a:rPr lang="pl-PL" dirty="0" err="1"/>
              <a:t>neque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, dictum </a:t>
            </a:r>
            <a:r>
              <a:rPr lang="pl-PL" dirty="0" err="1"/>
              <a:t>dui</a:t>
            </a:r>
            <a:r>
              <a:rPr lang="pl-PL" dirty="0"/>
              <a:t> in, </a:t>
            </a:r>
            <a:r>
              <a:rPr lang="pl-PL" dirty="0" err="1"/>
              <a:t>rhoncus</a:t>
            </a:r>
            <a:r>
              <a:rPr lang="pl-PL" dirty="0"/>
              <a:t> ligula.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viverra</a:t>
            </a:r>
            <a:r>
              <a:rPr lang="pl-PL" dirty="0"/>
              <a:t> </a:t>
            </a:r>
            <a:r>
              <a:rPr lang="pl-PL" dirty="0" err="1"/>
              <a:t>ultricies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malesuada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. </a:t>
            </a:r>
            <a:r>
              <a:rPr lang="pl-PL" dirty="0" err="1"/>
              <a:t>Suspendisse</a:t>
            </a:r>
            <a:r>
              <a:rPr lang="pl-PL" dirty="0"/>
              <a:t> </a:t>
            </a:r>
            <a:r>
              <a:rPr lang="pl-PL" dirty="0" err="1"/>
              <a:t>hendrerit</a:t>
            </a:r>
            <a:r>
              <a:rPr lang="pl-PL" dirty="0"/>
              <a:t> dictum </a:t>
            </a:r>
            <a:r>
              <a:rPr lang="pl-PL" dirty="0" err="1"/>
              <a:t>diam</a:t>
            </a:r>
            <a:r>
              <a:rPr lang="pl-PL" dirty="0"/>
              <a:t>. </a:t>
            </a:r>
            <a:r>
              <a:rPr lang="pl-PL" dirty="0" err="1"/>
              <a:t>Suspendisse</a:t>
            </a:r>
            <a:r>
              <a:rPr lang="pl-PL" dirty="0"/>
              <a:t> </a:t>
            </a:r>
            <a:r>
              <a:rPr lang="pl-PL" dirty="0" err="1"/>
              <a:t>porta</a:t>
            </a:r>
            <a:r>
              <a:rPr lang="pl-PL" dirty="0"/>
              <a:t> </a:t>
            </a:r>
            <a:r>
              <a:rPr lang="pl-PL" dirty="0" err="1"/>
              <a:t>gravida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.</a:t>
            </a:r>
          </a:p>
          <a:p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lectus</a:t>
            </a:r>
            <a:r>
              <a:rPr lang="pl-PL" dirty="0"/>
              <a:t> et </a:t>
            </a:r>
            <a:r>
              <a:rPr lang="pl-PL" dirty="0" err="1"/>
              <a:t>placerat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. </a:t>
            </a:r>
            <a:r>
              <a:rPr lang="pl-PL" dirty="0" err="1"/>
              <a:t>Praesent</a:t>
            </a:r>
            <a:r>
              <a:rPr lang="pl-PL" dirty="0"/>
              <a:t> in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faucibus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 </a:t>
            </a:r>
            <a:r>
              <a:rPr lang="pl-PL" dirty="0" err="1"/>
              <a:t>tortor</a:t>
            </a:r>
            <a:r>
              <a:rPr lang="pl-PL" dirty="0"/>
              <a:t> a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convallis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. </a:t>
            </a:r>
            <a:r>
              <a:rPr lang="pl-PL" dirty="0" err="1"/>
              <a:t>Phasellus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, </a:t>
            </a:r>
            <a:r>
              <a:rPr lang="pl-PL" dirty="0" err="1"/>
              <a:t>ullamcorper</a:t>
            </a:r>
            <a:r>
              <a:rPr lang="pl-PL" dirty="0"/>
              <a:t> a </a:t>
            </a:r>
            <a:r>
              <a:rPr lang="pl-PL" dirty="0" err="1"/>
              <a:t>lectus</a:t>
            </a:r>
            <a:r>
              <a:rPr lang="pl-PL" dirty="0"/>
              <a:t> non, </a:t>
            </a:r>
            <a:r>
              <a:rPr lang="pl-PL" dirty="0" err="1"/>
              <a:t>dignissim</a:t>
            </a:r>
            <a:r>
              <a:rPr lang="pl-PL" dirty="0"/>
              <a:t> </a:t>
            </a:r>
            <a:r>
              <a:rPr lang="pl-PL" dirty="0" err="1"/>
              <a:t>ultrices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 </a:t>
            </a:r>
            <a:r>
              <a:rPr lang="pl-PL" dirty="0" err="1"/>
              <a:t>Phasellus</a:t>
            </a:r>
            <a:r>
              <a:rPr lang="pl-PL" dirty="0"/>
              <a:t> </a:t>
            </a:r>
            <a:r>
              <a:rPr lang="pl-PL" dirty="0" err="1"/>
              <a:t>sagittis</a:t>
            </a:r>
            <a:r>
              <a:rPr lang="pl-PL" dirty="0"/>
              <a:t> </a:t>
            </a:r>
            <a:r>
              <a:rPr lang="pl-PL" dirty="0" err="1"/>
              <a:t>libero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aliquet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malesuada</a:t>
            </a:r>
            <a:r>
              <a:rPr lang="pl-PL" dirty="0"/>
              <a:t> </a:t>
            </a:r>
            <a:r>
              <a:rPr lang="pl-PL" dirty="0" err="1"/>
              <a:t>rhoncus</a:t>
            </a:r>
            <a:r>
              <a:rPr lang="pl-PL" dirty="0"/>
              <a:t> </a:t>
            </a:r>
            <a:r>
              <a:rPr lang="pl-PL" dirty="0" err="1"/>
              <a:t>maximus</a:t>
            </a:r>
            <a:r>
              <a:rPr lang="pl-PL" dirty="0"/>
              <a:t>. In </a:t>
            </a:r>
            <a:r>
              <a:rPr lang="pl-PL" dirty="0" err="1"/>
              <a:t>hac</a:t>
            </a:r>
            <a:r>
              <a:rPr lang="pl-PL" dirty="0"/>
              <a:t> </a:t>
            </a:r>
            <a:r>
              <a:rPr lang="pl-PL" dirty="0" err="1"/>
              <a:t>habitasse</a:t>
            </a:r>
            <a:r>
              <a:rPr lang="pl-PL" dirty="0"/>
              <a:t> </a:t>
            </a:r>
            <a:r>
              <a:rPr lang="pl-PL" dirty="0" err="1"/>
              <a:t>platea</a:t>
            </a:r>
            <a:r>
              <a:rPr lang="pl-PL" dirty="0"/>
              <a:t> </a:t>
            </a:r>
            <a:r>
              <a:rPr lang="pl-PL" dirty="0" err="1"/>
              <a:t>dictumst</a:t>
            </a:r>
            <a:r>
              <a:rPr lang="pl-PL" dirty="0"/>
              <a:t>. </a:t>
            </a:r>
            <a:r>
              <a:rPr lang="pl-PL" dirty="0" err="1"/>
              <a:t>Etiam</a:t>
            </a:r>
            <a:r>
              <a:rPr lang="pl-PL" dirty="0"/>
              <a:t> </a:t>
            </a:r>
            <a:r>
              <a:rPr lang="pl-PL" dirty="0" err="1"/>
              <a:t>congue</a:t>
            </a:r>
            <a:r>
              <a:rPr lang="pl-PL" dirty="0"/>
              <a:t> </a:t>
            </a:r>
            <a:r>
              <a:rPr lang="pl-PL" dirty="0" err="1"/>
              <a:t>tristique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vitae </a:t>
            </a:r>
            <a:r>
              <a:rPr lang="pl-PL" dirty="0" err="1"/>
              <a:t>luctus</a:t>
            </a:r>
            <a:r>
              <a:rPr lang="pl-PL" dirty="0"/>
              <a:t>. </a:t>
            </a:r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ornare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libero</a:t>
            </a:r>
            <a:r>
              <a:rPr lang="pl-PL" dirty="0"/>
              <a:t>,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et.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sem</a:t>
            </a:r>
            <a:r>
              <a:rPr lang="pl-PL" dirty="0"/>
              <a:t>,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lacus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ornare</a:t>
            </a:r>
            <a:r>
              <a:rPr lang="pl-PL" dirty="0"/>
              <a:t> </a:t>
            </a:r>
            <a:r>
              <a:rPr lang="pl-PL" dirty="0" err="1"/>
              <a:t>venenatis</a:t>
            </a:r>
            <a:r>
              <a:rPr lang="pl-PL" dirty="0"/>
              <a:t> nunc. </a:t>
            </a:r>
            <a:r>
              <a:rPr lang="pl-PL" dirty="0" err="1"/>
              <a:t>Quisque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 </a:t>
            </a:r>
            <a:r>
              <a:rPr lang="pl-PL" dirty="0" err="1"/>
              <a:t>sodales</a:t>
            </a:r>
            <a:r>
              <a:rPr lang="pl-PL" dirty="0"/>
              <a:t>.</a:t>
            </a:r>
          </a:p>
          <a:p>
            <a:r>
              <a:rPr lang="pl-PL" dirty="0"/>
              <a:t>Nulla </a:t>
            </a:r>
            <a:r>
              <a:rPr lang="pl-PL" dirty="0" err="1"/>
              <a:t>facilisi</a:t>
            </a:r>
            <a:r>
              <a:rPr lang="pl-PL" dirty="0"/>
              <a:t>. </a:t>
            </a:r>
            <a:r>
              <a:rPr lang="pl-PL" dirty="0" err="1"/>
              <a:t>Vivamus</a:t>
            </a:r>
            <a:r>
              <a:rPr lang="pl-PL" dirty="0"/>
              <a:t> </a:t>
            </a:r>
            <a:r>
              <a:rPr lang="pl-PL" dirty="0" err="1"/>
              <a:t>porta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. </a:t>
            </a:r>
            <a:r>
              <a:rPr lang="pl-PL" dirty="0" err="1"/>
              <a:t>Etiam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elit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, vitae </a:t>
            </a:r>
            <a:r>
              <a:rPr lang="pl-PL" dirty="0" err="1"/>
              <a:t>pellentesque</a:t>
            </a:r>
            <a:r>
              <a:rPr lang="pl-PL" dirty="0"/>
              <a:t> ligula </a:t>
            </a:r>
            <a:r>
              <a:rPr lang="pl-PL" dirty="0" err="1"/>
              <a:t>pellentesque</a:t>
            </a:r>
            <a:r>
              <a:rPr lang="pl-PL" dirty="0"/>
              <a:t>. </a:t>
            </a:r>
            <a:r>
              <a:rPr lang="pl-PL" dirty="0" err="1"/>
              <a:t>Fusce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, </a:t>
            </a:r>
            <a:r>
              <a:rPr lang="pl-PL" dirty="0" err="1"/>
              <a:t>pellentesque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urna.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vestibulum</a:t>
            </a:r>
            <a:r>
              <a:rPr lang="pl-PL" dirty="0"/>
              <a:t> </a:t>
            </a:r>
            <a:r>
              <a:rPr lang="pl-PL" dirty="0" err="1"/>
              <a:t>ultricies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,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id. In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aliquet</a:t>
            </a:r>
            <a:r>
              <a:rPr lang="pl-PL" dirty="0"/>
              <a:t>, urna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vestibulum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,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justo</a:t>
            </a:r>
            <a:r>
              <a:rPr lang="pl-PL" dirty="0"/>
              <a:t>, et </a:t>
            </a:r>
            <a:r>
              <a:rPr lang="pl-PL" dirty="0" err="1"/>
              <a:t>pharetra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ex id </a:t>
            </a:r>
            <a:r>
              <a:rPr lang="pl-PL" dirty="0" err="1"/>
              <a:t>lectus</a:t>
            </a:r>
            <a:r>
              <a:rPr lang="pl-PL" dirty="0"/>
              <a:t>. </a:t>
            </a:r>
            <a:r>
              <a:rPr lang="pl-PL" dirty="0" err="1"/>
              <a:t>Vivamus</a:t>
            </a:r>
            <a:r>
              <a:rPr lang="pl-PL" dirty="0"/>
              <a:t> a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elit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viverra</a:t>
            </a:r>
            <a:r>
              <a:rPr lang="pl-PL" dirty="0"/>
              <a:t> </a:t>
            </a:r>
            <a:r>
              <a:rPr lang="pl-PL" dirty="0" err="1"/>
              <a:t>aliquet</a:t>
            </a:r>
            <a:r>
              <a:rPr lang="pl-PL" dirty="0"/>
              <a:t>. Nulla </a:t>
            </a:r>
            <a:r>
              <a:rPr lang="pl-PL" dirty="0" err="1"/>
              <a:t>lectus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, </a:t>
            </a:r>
            <a:r>
              <a:rPr lang="pl-PL" dirty="0" err="1"/>
              <a:t>venenatis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mollis</a:t>
            </a:r>
            <a:r>
              <a:rPr lang="pl-PL" dirty="0"/>
              <a:t> in, </a:t>
            </a:r>
            <a:r>
              <a:rPr lang="pl-PL" dirty="0" err="1"/>
              <a:t>ultricies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lectus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ex </a:t>
            </a:r>
            <a:r>
              <a:rPr lang="pl-PL" dirty="0" err="1"/>
              <a:t>mauris</a:t>
            </a:r>
            <a:r>
              <a:rPr lang="pl-PL" dirty="0"/>
              <a:t>, </a:t>
            </a:r>
            <a:r>
              <a:rPr lang="pl-PL" dirty="0" err="1"/>
              <a:t>porta</a:t>
            </a:r>
            <a:r>
              <a:rPr lang="pl-PL" dirty="0"/>
              <a:t> vel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, </a:t>
            </a:r>
            <a:r>
              <a:rPr lang="pl-PL" dirty="0" err="1"/>
              <a:t>finibus</a:t>
            </a:r>
            <a:r>
              <a:rPr lang="pl-PL" dirty="0"/>
              <a:t> et </a:t>
            </a:r>
            <a:r>
              <a:rPr lang="pl-PL" dirty="0" err="1"/>
              <a:t>leo</a:t>
            </a:r>
            <a:r>
              <a:rPr lang="pl-PL" dirty="0"/>
              <a:t>. </a:t>
            </a:r>
            <a:r>
              <a:rPr lang="pl-PL" dirty="0" err="1"/>
              <a:t>Phasellus</a:t>
            </a:r>
            <a:r>
              <a:rPr lang="pl-PL" dirty="0"/>
              <a:t> </a:t>
            </a:r>
            <a:r>
              <a:rPr lang="pl-PL" dirty="0" err="1"/>
              <a:t>condimentum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elementum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,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rhoncus</a:t>
            </a:r>
            <a:r>
              <a:rPr lang="pl-PL" dirty="0"/>
              <a:t> </a:t>
            </a:r>
            <a:r>
              <a:rPr lang="pl-PL" dirty="0" err="1"/>
              <a:t>massa</a:t>
            </a:r>
            <a:r>
              <a:rPr lang="pl-PL" dirty="0"/>
              <a:t> </a:t>
            </a:r>
            <a:r>
              <a:rPr lang="pl-PL" dirty="0" err="1"/>
              <a:t>fringilla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, </a:t>
            </a:r>
            <a:r>
              <a:rPr lang="pl-PL" dirty="0" err="1"/>
              <a:t>bibendum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orci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,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sodales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. </a:t>
            </a:r>
            <a:r>
              <a:rPr lang="pl-PL" dirty="0" err="1"/>
              <a:t>Vestibulum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tristique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,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malesuada</a:t>
            </a:r>
            <a:r>
              <a:rPr lang="pl-PL" dirty="0"/>
              <a:t> </a:t>
            </a:r>
            <a:r>
              <a:rPr lang="pl-PL" dirty="0" err="1"/>
              <a:t>justo</a:t>
            </a:r>
            <a:r>
              <a:rPr lang="pl-PL" dirty="0"/>
              <a:t>.</a:t>
            </a:r>
          </a:p>
          <a:p>
            <a:r>
              <a:rPr lang="pl-PL" dirty="0" err="1"/>
              <a:t>Duis</a:t>
            </a:r>
            <a:r>
              <a:rPr lang="pl-PL" dirty="0"/>
              <a:t> et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elementum</a:t>
            </a:r>
            <a:r>
              <a:rPr lang="pl-PL" dirty="0"/>
              <a:t>, </a:t>
            </a:r>
            <a:r>
              <a:rPr lang="pl-PL" dirty="0" err="1"/>
              <a:t>cursus</a:t>
            </a:r>
            <a:r>
              <a:rPr lang="pl-PL" dirty="0"/>
              <a:t> </a:t>
            </a:r>
            <a:r>
              <a:rPr lang="pl-PL" dirty="0" err="1"/>
              <a:t>arcu</a:t>
            </a:r>
            <a:r>
              <a:rPr lang="pl-PL" dirty="0"/>
              <a:t> id,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augue</a:t>
            </a:r>
            <a:r>
              <a:rPr lang="pl-PL" dirty="0"/>
              <a:t>. Nam vitae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, a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. Nunc </a:t>
            </a:r>
            <a:r>
              <a:rPr lang="pl-PL" dirty="0" err="1"/>
              <a:t>venenatis</a:t>
            </a:r>
            <a:r>
              <a:rPr lang="pl-PL" dirty="0"/>
              <a:t>, </a:t>
            </a:r>
            <a:r>
              <a:rPr lang="pl-PL" dirty="0" err="1"/>
              <a:t>nisi</a:t>
            </a:r>
            <a:r>
              <a:rPr lang="pl-PL" dirty="0"/>
              <a:t> in </a:t>
            </a:r>
            <a:r>
              <a:rPr lang="pl-PL" dirty="0" err="1"/>
              <a:t>finibus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, </a:t>
            </a:r>
            <a:r>
              <a:rPr lang="pl-PL" dirty="0" err="1"/>
              <a:t>metus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 nunc, </a:t>
            </a:r>
            <a:r>
              <a:rPr lang="pl-PL" dirty="0" err="1"/>
              <a:t>nec</a:t>
            </a:r>
            <a:r>
              <a:rPr lang="pl-PL" dirty="0"/>
              <a:t> dictum eros </a:t>
            </a:r>
            <a:r>
              <a:rPr lang="pl-PL" dirty="0" err="1"/>
              <a:t>erat</a:t>
            </a:r>
            <a:r>
              <a:rPr lang="pl-PL" dirty="0"/>
              <a:t> vitae </a:t>
            </a:r>
            <a:r>
              <a:rPr lang="pl-PL" dirty="0" err="1"/>
              <a:t>arcu</a:t>
            </a:r>
            <a:r>
              <a:rPr lang="pl-PL" dirty="0"/>
              <a:t>. Nunc vitae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ultricies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a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lacus</a:t>
            </a:r>
            <a:r>
              <a:rPr lang="pl-PL" dirty="0"/>
              <a:t>. </a:t>
            </a:r>
            <a:r>
              <a:rPr lang="pl-PL" dirty="0" err="1"/>
              <a:t>Orci</a:t>
            </a:r>
            <a:r>
              <a:rPr lang="pl-PL" dirty="0"/>
              <a:t> </a:t>
            </a:r>
            <a:r>
              <a:rPr lang="pl-PL" dirty="0" err="1"/>
              <a:t>varius</a:t>
            </a:r>
            <a:r>
              <a:rPr lang="pl-PL" dirty="0"/>
              <a:t> </a:t>
            </a:r>
            <a:r>
              <a:rPr lang="pl-PL" dirty="0" err="1"/>
              <a:t>natoque</a:t>
            </a:r>
            <a:r>
              <a:rPr lang="pl-PL" dirty="0"/>
              <a:t> </a:t>
            </a:r>
            <a:r>
              <a:rPr lang="pl-PL" dirty="0" err="1"/>
              <a:t>penatibus</a:t>
            </a:r>
            <a:r>
              <a:rPr lang="pl-PL" dirty="0"/>
              <a:t> et </a:t>
            </a:r>
            <a:r>
              <a:rPr lang="pl-PL" dirty="0" err="1"/>
              <a:t>magnis</a:t>
            </a:r>
            <a:r>
              <a:rPr lang="pl-PL" dirty="0"/>
              <a:t> </a:t>
            </a:r>
            <a:r>
              <a:rPr lang="pl-PL" dirty="0" err="1"/>
              <a:t>dis</a:t>
            </a:r>
            <a:r>
              <a:rPr lang="pl-PL" dirty="0"/>
              <a:t> </a:t>
            </a:r>
            <a:r>
              <a:rPr lang="pl-PL" dirty="0" err="1"/>
              <a:t>parturient</a:t>
            </a:r>
            <a:r>
              <a:rPr lang="pl-PL" dirty="0"/>
              <a:t> </a:t>
            </a:r>
            <a:r>
              <a:rPr lang="pl-PL" dirty="0" err="1"/>
              <a:t>montes</a:t>
            </a:r>
            <a:r>
              <a:rPr lang="pl-PL" dirty="0"/>
              <a:t>, </a:t>
            </a:r>
            <a:r>
              <a:rPr lang="pl-PL" dirty="0" err="1"/>
              <a:t>nascetur</a:t>
            </a:r>
            <a:r>
              <a:rPr lang="pl-PL" dirty="0"/>
              <a:t> </a:t>
            </a:r>
            <a:r>
              <a:rPr lang="pl-PL" dirty="0" err="1"/>
              <a:t>ridiculus</a:t>
            </a:r>
            <a:r>
              <a:rPr lang="pl-PL" dirty="0"/>
              <a:t> mus.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 et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, a </a:t>
            </a:r>
            <a:r>
              <a:rPr lang="pl-PL" dirty="0" err="1"/>
              <a:t>fringilla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 a.</a:t>
            </a:r>
          </a:p>
          <a:p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 </a:t>
            </a:r>
            <a:r>
              <a:rPr lang="pl-PL" dirty="0" err="1"/>
              <a:t>massa</a:t>
            </a:r>
            <a:r>
              <a:rPr lang="pl-PL" dirty="0"/>
              <a:t>. </a:t>
            </a:r>
            <a:r>
              <a:rPr lang="pl-PL" dirty="0" err="1"/>
              <a:t>Etiam</a:t>
            </a:r>
            <a:r>
              <a:rPr lang="pl-PL" dirty="0"/>
              <a:t> </a:t>
            </a:r>
            <a:r>
              <a:rPr lang="pl-PL" dirty="0" err="1"/>
              <a:t>porta</a:t>
            </a:r>
            <a:r>
              <a:rPr lang="pl-PL" dirty="0"/>
              <a:t> id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ornare</a:t>
            </a:r>
            <a:r>
              <a:rPr lang="pl-PL" dirty="0"/>
              <a:t>.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consectetur</a:t>
            </a:r>
            <a:r>
              <a:rPr lang="pl-PL" dirty="0"/>
              <a:t> urna,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eros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hendrerit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id, </a:t>
            </a:r>
            <a:r>
              <a:rPr lang="pl-PL" dirty="0" err="1"/>
              <a:t>volutpat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. </a:t>
            </a:r>
            <a:r>
              <a:rPr lang="pl-PL" dirty="0" err="1"/>
              <a:t>Etiam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massa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. Nam </a:t>
            </a:r>
            <a:r>
              <a:rPr lang="pl-PL" dirty="0" err="1"/>
              <a:t>pellentesque</a:t>
            </a:r>
            <a:r>
              <a:rPr lang="pl-PL" dirty="0"/>
              <a:t> </a:t>
            </a:r>
            <a:r>
              <a:rPr lang="pl-PL" dirty="0" err="1"/>
              <a:t>sodales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. Nulla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fringilla</a:t>
            </a:r>
            <a:r>
              <a:rPr lang="pl-PL" dirty="0"/>
              <a:t> </a:t>
            </a:r>
            <a:r>
              <a:rPr lang="pl-PL" dirty="0" err="1"/>
              <a:t>sem</a:t>
            </a:r>
            <a:r>
              <a:rPr lang="pl-PL" dirty="0"/>
              <a:t> et </a:t>
            </a:r>
            <a:r>
              <a:rPr lang="pl-PL" dirty="0" err="1"/>
              <a:t>sem</a:t>
            </a:r>
            <a:r>
              <a:rPr lang="pl-PL" dirty="0"/>
              <a:t>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Suspendisse</a:t>
            </a:r>
            <a:r>
              <a:rPr lang="pl-PL" dirty="0"/>
              <a:t> </a:t>
            </a:r>
            <a:r>
              <a:rPr lang="pl-PL" dirty="0" err="1"/>
              <a:t>ultrices</a:t>
            </a:r>
            <a:r>
              <a:rPr lang="pl-PL" dirty="0"/>
              <a:t> urna </a:t>
            </a:r>
            <a:r>
              <a:rPr lang="pl-PL" dirty="0" err="1"/>
              <a:t>lacus</a:t>
            </a:r>
            <a:r>
              <a:rPr lang="pl-PL" dirty="0"/>
              <a:t>, vel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. </a:t>
            </a:r>
            <a:r>
              <a:rPr lang="pl-PL" dirty="0" err="1"/>
              <a:t>Fusce</a:t>
            </a:r>
            <a:r>
              <a:rPr lang="pl-PL" dirty="0"/>
              <a:t> </a:t>
            </a:r>
            <a:r>
              <a:rPr lang="pl-PL" dirty="0" err="1"/>
              <a:t>venenatis</a:t>
            </a:r>
            <a:r>
              <a:rPr lang="pl-PL" dirty="0"/>
              <a:t> ex </a:t>
            </a:r>
            <a:r>
              <a:rPr lang="pl-PL" dirty="0" err="1"/>
              <a:t>sem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faucibus</a:t>
            </a:r>
            <a:r>
              <a:rPr lang="pl-PL" dirty="0"/>
              <a:t> nunc.</a:t>
            </a:r>
          </a:p>
          <a:p>
            <a:r>
              <a:rPr lang="pl-PL" dirty="0" err="1"/>
              <a:t>Quisque</a:t>
            </a:r>
            <a:r>
              <a:rPr lang="pl-PL" dirty="0"/>
              <a:t> non </a:t>
            </a:r>
            <a:r>
              <a:rPr lang="pl-PL" dirty="0" err="1"/>
              <a:t>condimentum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,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pharetra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. </a:t>
            </a:r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, </a:t>
            </a:r>
            <a:r>
              <a:rPr lang="pl-PL" dirty="0" err="1"/>
              <a:t>venenatis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, </a:t>
            </a:r>
            <a:r>
              <a:rPr lang="pl-PL" dirty="0" err="1"/>
              <a:t>hendrerit</a:t>
            </a:r>
            <a:r>
              <a:rPr lang="pl-PL" dirty="0"/>
              <a:t> </a:t>
            </a:r>
            <a:r>
              <a:rPr lang="pl-PL" dirty="0" err="1"/>
              <a:t>finibus</a:t>
            </a:r>
            <a:r>
              <a:rPr lang="pl-PL" dirty="0"/>
              <a:t> elit. Nulla </a:t>
            </a:r>
            <a:r>
              <a:rPr lang="pl-PL" dirty="0" err="1"/>
              <a:t>facilisi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viverra</a:t>
            </a:r>
            <a:r>
              <a:rPr lang="pl-PL" dirty="0"/>
              <a:t>, </a:t>
            </a:r>
            <a:r>
              <a:rPr lang="pl-PL" dirty="0" err="1"/>
              <a:t>sem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,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,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 id </a:t>
            </a:r>
            <a:r>
              <a:rPr lang="pl-PL" dirty="0" err="1"/>
              <a:t>tortor</a:t>
            </a:r>
            <a:r>
              <a:rPr lang="pl-PL" dirty="0"/>
              <a:t>. Nam </a:t>
            </a:r>
            <a:r>
              <a:rPr lang="pl-PL" dirty="0" err="1"/>
              <a:t>sodales</a:t>
            </a:r>
            <a:r>
              <a:rPr lang="pl-PL" dirty="0"/>
              <a:t> </a:t>
            </a:r>
            <a:r>
              <a:rPr lang="pl-PL" dirty="0" err="1"/>
              <a:t>arcu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lectus</a:t>
            </a:r>
            <a:r>
              <a:rPr lang="pl-PL" dirty="0"/>
              <a:t>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sagittis</a:t>
            </a:r>
            <a:r>
              <a:rPr lang="pl-PL" dirty="0"/>
              <a:t> </a:t>
            </a:r>
            <a:r>
              <a:rPr lang="pl-PL" dirty="0" err="1"/>
              <a:t>vestibulum</a:t>
            </a:r>
            <a:r>
              <a:rPr lang="pl-PL" dirty="0"/>
              <a:t> </a:t>
            </a:r>
            <a:r>
              <a:rPr lang="pl-PL" dirty="0" err="1"/>
              <a:t>pellentesque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gravida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elementum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maximus</a:t>
            </a:r>
            <a:r>
              <a:rPr lang="pl-PL" dirty="0"/>
              <a:t>. </a:t>
            </a:r>
            <a:r>
              <a:rPr lang="pl-PL" dirty="0" err="1"/>
              <a:t>Morbi</a:t>
            </a:r>
            <a:r>
              <a:rPr lang="pl-PL" dirty="0"/>
              <a:t> et </a:t>
            </a:r>
            <a:r>
              <a:rPr lang="pl-PL" dirty="0" err="1"/>
              <a:t>justo</a:t>
            </a:r>
            <a:r>
              <a:rPr lang="pl-PL" dirty="0"/>
              <a:t> </a:t>
            </a:r>
            <a:r>
              <a:rPr lang="pl-PL" dirty="0" err="1"/>
              <a:t>tortor</a:t>
            </a:r>
            <a:r>
              <a:rPr lang="pl-PL" dirty="0"/>
              <a:t>. Nam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.</a:t>
            </a:r>
          </a:p>
          <a:p>
            <a:r>
              <a:rPr lang="pl-PL" dirty="0" err="1"/>
              <a:t>Pellentesque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viverra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,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varius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a </a:t>
            </a:r>
            <a:r>
              <a:rPr lang="pl-PL" dirty="0" err="1"/>
              <a:t>interdum</a:t>
            </a:r>
            <a:r>
              <a:rPr lang="pl-PL" dirty="0"/>
              <a:t> eros.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, dictum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consectetur</a:t>
            </a:r>
            <a:r>
              <a:rPr lang="pl-PL" dirty="0"/>
              <a:t> id, </a:t>
            </a:r>
            <a:r>
              <a:rPr lang="pl-PL" dirty="0" err="1"/>
              <a:t>ultrices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. </a:t>
            </a:r>
            <a:r>
              <a:rPr lang="pl-PL" dirty="0" err="1"/>
              <a:t>Fusce</a:t>
            </a:r>
            <a:r>
              <a:rPr lang="pl-PL" dirty="0"/>
              <a:t> </a:t>
            </a:r>
            <a:r>
              <a:rPr lang="pl-PL" dirty="0" err="1"/>
              <a:t>accumsan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arcu</a:t>
            </a:r>
            <a:r>
              <a:rPr lang="pl-PL" dirty="0"/>
              <a:t>, in </a:t>
            </a:r>
            <a:r>
              <a:rPr lang="pl-PL" dirty="0" err="1"/>
              <a:t>placerat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condimentum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. </a:t>
            </a:r>
            <a:r>
              <a:rPr lang="pl-PL" dirty="0" err="1"/>
              <a:t>Vivamus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 </a:t>
            </a:r>
            <a:r>
              <a:rPr lang="pl-PL" dirty="0" err="1"/>
              <a:t>pellentesque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molestie</a:t>
            </a:r>
            <a:r>
              <a:rPr lang="pl-PL" dirty="0"/>
              <a:t>. In </a:t>
            </a:r>
            <a:r>
              <a:rPr lang="pl-PL" dirty="0" err="1"/>
              <a:t>hac</a:t>
            </a:r>
            <a:r>
              <a:rPr lang="pl-PL" dirty="0"/>
              <a:t> </a:t>
            </a:r>
            <a:r>
              <a:rPr lang="pl-PL" dirty="0" err="1"/>
              <a:t>habitasse</a:t>
            </a:r>
            <a:r>
              <a:rPr lang="pl-PL" dirty="0"/>
              <a:t> </a:t>
            </a:r>
            <a:r>
              <a:rPr lang="pl-PL" dirty="0" err="1"/>
              <a:t>platea</a:t>
            </a:r>
            <a:r>
              <a:rPr lang="pl-PL" dirty="0"/>
              <a:t> </a:t>
            </a:r>
            <a:r>
              <a:rPr lang="pl-PL" dirty="0" err="1"/>
              <a:t>dictumst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fringilla</a:t>
            </a:r>
            <a:r>
              <a:rPr lang="pl-PL" dirty="0"/>
              <a:t> </a:t>
            </a:r>
            <a:r>
              <a:rPr lang="pl-PL" dirty="0" err="1"/>
              <a:t>gravida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faucibus</a:t>
            </a:r>
            <a:r>
              <a:rPr lang="pl-PL" dirty="0"/>
              <a:t> </a:t>
            </a:r>
            <a:r>
              <a:rPr lang="pl-PL" dirty="0" err="1"/>
              <a:t>ultrices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convallis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,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fermentum</a:t>
            </a:r>
            <a:r>
              <a:rPr lang="pl-PL" dirty="0"/>
              <a:t> </a:t>
            </a:r>
            <a:r>
              <a:rPr lang="pl-PL" dirty="0" err="1"/>
              <a:t>faucibus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semper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convallis</a:t>
            </a:r>
            <a:r>
              <a:rPr lang="pl-PL" dirty="0"/>
              <a:t> </a:t>
            </a:r>
            <a:r>
              <a:rPr lang="pl-PL" dirty="0" err="1"/>
              <a:t>convallis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Maecenas</a:t>
            </a:r>
            <a:r>
              <a:rPr lang="pl-PL" dirty="0"/>
              <a:t> id </a:t>
            </a:r>
            <a:r>
              <a:rPr lang="pl-PL" dirty="0" err="1"/>
              <a:t>venenatis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nunc </a:t>
            </a:r>
            <a:r>
              <a:rPr lang="pl-PL" dirty="0" err="1"/>
              <a:t>tristique</a:t>
            </a:r>
            <a:r>
              <a:rPr lang="pl-PL" dirty="0"/>
              <a:t>, </a:t>
            </a:r>
            <a:r>
              <a:rPr lang="pl-PL" dirty="0" err="1"/>
              <a:t>auctor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id, </a:t>
            </a:r>
            <a:r>
              <a:rPr lang="pl-PL" dirty="0" err="1"/>
              <a:t>viverra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4F0B36B-7467-0CA4-15FE-8F12701C8510}"/>
              </a:ext>
            </a:extLst>
          </p:cNvPr>
          <p:cNvSpPr txBox="1"/>
          <p:nvPr/>
        </p:nvSpPr>
        <p:spPr>
          <a:xfrm>
            <a:off x="-13185057" y="1592268"/>
            <a:ext cx="12683612" cy="147994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pl-PL" sz="5400" b="1" dirty="0"/>
              <a:t>Wytyczne przygotowania posteru</a:t>
            </a:r>
          </a:p>
          <a:p>
            <a:pPr algn="ctr">
              <a:lnSpc>
                <a:spcPct val="150000"/>
              </a:lnSpc>
            </a:pPr>
            <a:endParaRPr lang="pl-PL" sz="4800" dirty="0"/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/>
              <a:t> Wstaw nowy slajd.</a:t>
            </a:r>
          </a:p>
          <a:p>
            <a:pPr>
              <a:lnSpc>
                <a:spcPct val="150000"/>
              </a:lnSpc>
            </a:pPr>
            <a:r>
              <a:rPr lang="pl-PL" sz="4800" dirty="0"/>
              <a:t>        Wstążka „Narzędzia główne”, sekcja</a:t>
            </a:r>
            <a:br>
              <a:rPr lang="pl-PL" sz="4800" dirty="0"/>
            </a:br>
            <a:r>
              <a:rPr lang="pl-PL" sz="4800" dirty="0"/>
              <a:t>		„slajdy”, „Nowy slajd”. </a:t>
            </a:r>
            <a:br>
              <a:rPr lang="pl-PL" sz="4800" dirty="0"/>
            </a:br>
            <a:r>
              <a:rPr lang="pl-PL" sz="4800" dirty="0"/>
              <a:t>	    Wybierz motyw „Poster”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 startAt="2"/>
            </a:pPr>
            <a:r>
              <a:rPr lang="pl-PL" sz="4800" dirty="0"/>
              <a:t>Następnie uzupełnij pola zgodnie z opisem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 startAt="3"/>
            </a:pPr>
            <a:r>
              <a:rPr lang="pl-PL" sz="4800" dirty="0"/>
              <a:t>W części z opisem tematu można wstawiać: </a:t>
            </a:r>
          </a:p>
          <a:p>
            <a:pPr marL="1600200" lvl="2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4800" dirty="0"/>
              <a:t>zdjęcia, </a:t>
            </a:r>
          </a:p>
          <a:p>
            <a:pPr marL="1600200" lvl="2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4800" dirty="0"/>
              <a:t>wykresy,</a:t>
            </a:r>
          </a:p>
          <a:p>
            <a:pPr marL="1600200" lvl="2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4800" dirty="0"/>
              <a:t> tabele,</a:t>
            </a:r>
          </a:p>
          <a:p>
            <a:pPr marL="1600200" lvl="2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4800" dirty="0"/>
              <a:t>inne potrzebne elementy.</a:t>
            </a:r>
          </a:p>
        </p:txBody>
      </p:sp>
    </p:spTree>
    <p:extLst>
      <p:ext uri="{BB962C8B-B14F-4D97-AF65-F5344CB8AC3E}">
        <p14:creationId xmlns:p14="http://schemas.microsoft.com/office/powerpoint/2010/main" val="39218622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yw pakietu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2376</Words>
  <Application>Microsoft Office PowerPoint</Application>
  <PresentationFormat>Niestandardowy</PresentationFormat>
  <Paragraphs>35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4" baseType="lpstr">
      <vt:lpstr>Aptos</vt:lpstr>
      <vt:lpstr>Arial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Piotr Dudzik</dc:creator>
  <cp:lastModifiedBy>Piotr Dudzik</cp:lastModifiedBy>
  <cp:revision>6</cp:revision>
  <dcterms:created xsi:type="dcterms:W3CDTF">2025-08-14T08:19:51Z</dcterms:created>
  <dcterms:modified xsi:type="dcterms:W3CDTF">2025-08-19T11:41:17Z</dcterms:modified>
</cp:coreProperties>
</file>